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2" r:id="rId2"/>
    <p:sldId id="261" r:id="rId3"/>
    <p:sldId id="263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83921-ADC1-473E-A7D5-E317B65ED8BA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EA8B4-5EEF-414C-B019-8D27DC2C2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4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722A8-F4E9-4615-8CA5-7EAD94BB58B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0C78C-58E7-4845-B430-295290AB8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foundationsforfreedom.net/References/OT/Historical/Nehemiah/_resNeh/Neh-01/Jerusalem-wall.jpg"/>
          <p:cNvPicPr>
            <a:picLocks noChangeAspect="1" noChangeArrowheads="1"/>
          </p:cNvPicPr>
          <p:nvPr/>
        </p:nvPicPr>
        <p:blipFill>
          <a:blip r:embed="rId2" cstate="print">
            <a:lum bright="21000" contrast="-2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foundationsforfreedom.net/References/OT/Historical/Nehemiah/_resNeh/Neh-01/Jerusalem-wall.jpg"/>
          <p:cNvPicPr>
            <a:picLocks noChangeAspect="1" noChangeArrowheads="1"/>
          </p:cNvPicPr>
          <p:nvPr/>
        </p:nvPicPr>
        <p:blipFill>
          <a:blip r:embed="rId2" cstate="print">
            <a:lum bright="21000" contrast="-2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1600200"/>
            <a:ext cx="8839200" cy="2971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NEHEMIAH</a:t>
            </a:r>
            <a:r>
              <a:rPr lang="en-US" sz="6000" b="1" spc="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6000" b="1" spc="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1800" b="1" spc="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en-US" sz="1800" b="1" spc="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God’s Keys for Successful Rebuilding</a:t>
            </a:r>
            <a:endParaRPr lang="en-US" sz="6000" b="1" spc="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Leadership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tatic.desktopnexus.com/thumbnails/845295-bigthumbn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325"/>
            <a:ext cx="9312237" cy="69945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3048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GOD REBUILDS BROKEN THINGS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191000" cy="5398826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 life of addiction (drugs, pornography)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Upbringing: physical or sexual abuse, neglect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Estrangement from family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Troubled marriage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Life after divorce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Broken friendships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New life into an old church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29200" y="914400"/>
            <a:ext cx="4038600" cy="5486400"/>
          </a:xfrm>
        </p:spPr>
        <p:txBody>
          <a:bodyPr>
            <a:normAutofit/>
          </a:bodyPr>
          <a:lstStyle/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Dysfunctional family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Life after prison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Life-changing injury, illness, or surgery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Business on the ropes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Failing country and faltering economy 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Church recovering from division</a:t>
            </a:r>
          </a:p>
          <a:p>
            <a:pPr>
              <a:buClr>
                <a:schemeClr val="accent1"/>
              </a:buClr>
              <a:buSzPct val="125000"/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Faltering personal faith</a:t>
            </a:r>
          </a:p>
          <a:p>
            <a:endParaRPr lang="en-US" b="1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Successful Rebuilding calls for Good Leadership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467600" cy="5029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 Genuine concern for others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 smtClean="0">
                <a:latin typeface="Tahoma" pitchFamily="34" charset="0"/>
                <a:cs typeface="Tahoma" pitchFamily="34" charset="0"/>
              </a:rPr>
              <a:t> Walk with God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Understand the problem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Call others to the work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Lead the way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Committed to truth, confront evil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Maintain the vision</a:t>
            </a:r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2" descr="http://kids.christiansunite.com/images/Bible_Stories/0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459126"/>
            <a:ext cx="1600200" cy="2189074"/>
          </a:xfrm>
          <a:prstGeom prst="rect">
            <a:avLst/>
          </a:prstGeom>
          <a:noFill/>
        </p:spPr>
      </p:pic>
      <p:pic>
        <p:nvPicPr>
          <p:cNvPr id="5" name="Picture 2" descr="http://images.christianpost.com/a-FullSize/20090612/40861/nehemi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09675"/>
            <a:ext cx="1483282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107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NEHEMIAH  God’s Keys for Successful Rebuilding</vt:lpstr>
      <vt:lpstr>GOD REBUILDS BROKEN THINGS</vt:lpstr>
      <vt:lpstr>Successful Rebuilding calls for Good Leadership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NEHEMIAH God shows us how to rebuild broken things</dc:title>
  <dc:creator>Owner</dc:creator>
  <cp:lastModifiedBy>Providence</cp:lastModifiedBy>
  <cp:revision>5</cp:revision>
  <dcterms:created xsi:type="dcterms:W3CDTF">2011-09-11T00:35:33Z</dcterms:created>
  <dcterms:modified xsi:type="dcterms:W3CDTF">2013-10-06T16:04:24Z</dcterms:modified>
</cp:coreProperties>
</file>