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7EA6D-6E41-49F5-9430-6CEB2F616E12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B52FA-C26D-4642-A8AC-4CF0357C0E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65784-6986-4A4A-BEBD-00BD6601DE8E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5D139-ACEE-40E4-97BB-BAFF6A4AC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914401"/>
            <a:ext cx="3657600" cy="268605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NEHEMIAH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/>
            </a:r>
            <a:b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God’s Keys for Successful Rebuilding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4343400"/>
            <a:ext cx="35814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People With A Mind To Work!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4" name="Picture 2" descr="http://www.artchive.com/web_gallery/reproductions/237501-238000/237520/siz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967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1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630549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2.1 miles in length    35 feet, average height    35 towers    8 gates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Jerusalem</a:t>
            </a:r>
            <a:endParaRPr lang="en-US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593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6043136"/>
            <a:ext cx="723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Walls rebuilt in just 52 days!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(Nehemiah 6:15)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74638"/>
            <a:ext cx="37338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Successful Rebuilders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874837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>
                <a:latin typeface="Trebuchet MS" pitchFamily="34" charset="0"/>
              </a:rPr>
              <a:t>Responsible        	People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Faithful People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Unknown People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People with a 	Mind to Work!</a:t>
            </a:r>
            <a:endParaRPr lang="en-US" dirty="0"/>
          </a:p>
        </p:txBody>
      </p:sp>
      <p:pic>
        <p:nvPicPr>
          <p:cNvPr id="4" name="Picture 2" descr="http://www.artchive.com/web_gallery/reproductions/237501-238000/237520/siz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967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NEHEMIAH  God’s Keys for Successful Rebuilding</vt:lpstr>
      <vt:lpstr>Slide 2</vt:lpstr>
      <vt:lpstr>Slide 3</vt:lpstr>
      <vt:lpstr>Successful Rebuilders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With A Mind To Work</dc:title>
  <dc:creator>Phil Morgan</dc:creator>
  <cp:lastModifiedBy>Owner</cp:lastModifiedBy>
  <cp:revision>15</cp:revision>
  <dcterms:created xsi:type="dcterms:W3CDTF">2011-09-10T23:51:38Z</dcterms:created>
  <dcterms:modified xsi:type="dcterms:W3CDTF">2012-04-14T14:45:49Z</dcterms:modified>
</cp:coreProperties>
</file>