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7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93122" autoAdjust="0"/>
  </p:normalViewPr>
  <p:slideViewPr>
    <p:cSldViewPr>
      <p:cViewPr varScale="1">
        <p:scale>
          <a:sx n="47" d="100"/>
          <a:sy n="47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8/18/2013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9695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8/18/2013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8859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D57246-7618-4B9C-8ABD-C8EFA977E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8/18/2013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slow">
    <p:wheel spokes="8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943600" y="838200"/>
            <a:ext cx="3200400" cy="38100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Antichrist</a:t>
            </a:r>
            <a:endParaRPr lang="en-US" sz="4800" b="1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upload.wikimedia.org/wikipedia/commons/thumb/f/f5/Signorelli-Antichrist_and_the_devil.jpg/250px-Signorelli-Antichrist_and_the_dev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2863005" cy="3962400"/>
          </a:xfrm>
          <a:prstGeom prst="rect">
            <a:avLst/>
          </a:prstGeom>
          <a:noFill/>
        </p:spPr>
      </p:pic>
      <p:pic>
        <p:nvPicPr>
          <p:cNvPr id="2052" name="Picture 4" descr="http://images.sodahead.com/polls/003386389/2143781873_who_is_the_antichrist_xlarg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267200"/>
            <a:ext cx="3333750" cy="2495551"/>
          </a:xfrm>
          <a:prstGeom prst="rect">
            <a:avLst/>
          </a:prstGeom>
          <a:noFill/>
        </p:spPr>
      </p:pic>
      <p:pic>
        <p:nvPicPr>
          <p:cNvPr id="2058" name="Picture 10" descr="https://encrypted-tbn0.gstatic.com/images?q=tbn:ANd9GcRJuwrQbx_9tEGpv_XOAr5Kb8UixbSlqDRr9W1HvJadwNHd8Tw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52400"/>
            <a:ext cx="2975629" cy="2228851"/>
          </a:xfrm>
          <a:prstGeom prst="rect">
            <a:avLst/>
          </a:prstGeom>
          <a:noFill/>
        </p:spPr>
      </p:pic>
      <p:pic>
        <p:nvPicPr>
          <p:cNvPr id="2060" name="Picture 12" descr="http://www.remnantofgod.org/images/666-char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4457699"/>
            <a:ext cx="3762375" cy="2400301"/>
          </a:xfrm>
          <a:prstGeom prst="rect">
            <a:avLst/>
          </a:prstGeom>
          <a:noFill/>
        </p:spPr>
      </p:pic>
      <p:pic>
        <p:nvPicPr>
          <p:cNvPr id="2056" name="Picture 8" descr="http://www.christconnection.net/sitebuildercontent/sitebuilderpictures/ANTICHRIS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1524000"/>
            <a:ext cx="3510815" cy="2316163"/>
          </a:xfrm>
          <a:prstGeom prst="rect">
            <a:avLst/>
          </a:prstGeom>
          <a:noFill/>
        </p:spPr>
      </p:pic>
      <p:pic>
        <p:nvPicPr>
          <p:cNvPr id="2054" name="Picture 6" descr="https://encrypted-tbn2.gstatic.com/images?q=tbn:ANd9GcTxMvqfk7kcPiM7kipR0YR_b17Ja3xKx-IiDsQyBDqQlY6dSc5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8800" y="3886200"/>
            <a:ext cx="2819400" cy="1562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8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8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8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8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Meaning of Antichrist – Against, adversary, opponent, contra, the Messiah, the Anointed One</a:t>
            </a:r>
          </a:p>
          <a:p>
            <a:r>
              <a:rPr lang="en-US" sz="3200" dirty="0" smtClean="0"/>
              <a:t>Many Have been “Identified” as The Antichrist</a:t>
            </a:r>
          </a:p>
          <a:p>
            <a:r>
              <a:rPr lang="en-US" sz="3200" dirty="0" smtClean="0"/>
              <a:t>Last Time, Last Hour,  Heb.1:1-2</a:t>
            </a:r>
          </a:p>
          <a:p>
            <a:r>
              <a:rPr lang="en-US" sz="3200" dirty="0" smtClean="0"/>
              <a:t>Not Just One,  I John 2:18, 22, 4:3, 2 John 7</a:t>
            </a:r>
          </a:p>
          <a:p>
            <a:r>
              <a:rPr lang="en-US" sz="3200" dirty="0" smtClean="0"/>
              <a:t>“That Man of Sin”  2 Thess.2:3-7</a:t>
            </a:r>
          </a:p>
          <a:p>
            <a:r>
              <a:rPr lang="en-US" sz="3200" dirty="0" smtClean="0"/>
              <a:t>“Antichrists”, vs.18  ---  “They went out from us”  vs.19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04800"/>
            <a:ext cx="32766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F4740A"/>
                </a:solidFill>
              </a:rPr>
              <a:t>Antichrist</a:t>
            </a:r>
            <a:endParaRPr lang="en-US" sz="5400" b="1" dirty="0">
              <a:solidFill>
                <a:srgbClr val="F4740A"/>
              </a:solidFill>
            </a:endParaRPr>
          </a:p>
        </p:txBody>
      </p:sp>
      <p:pic>
        <p:nvPicPr>
          <p:cNvPr id="5" name="Picture 4" descr="http://images.sodahead.com/polls/003386389/2143781873_who_is_the_antichrist_xlarg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-990600"/>
            <a:ext cx="3333750" cy="24955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646237"/>
            <a:ext cx="8686800" cy="4602163"/>
          </a:xfrm>
        </p:spPr>
        <p:txBody>
          <a:bodyPr/>
          <a:lstStyle/>
          <a:p>
            <a:r>
              <a:rPr lang="en-US" dirty="0" smtClean="0"/>
              <a:t>Anointing – Anything smeared on, unguent, ointment, usually prepared by the Hebrews from oil and aromatic herbs. Anointing was the inaugural ceremony for priests.</a:t>
            </a:r>
          </a:p>
          <a:p>
            <a:r>
              <a:rPr lang="en-US" dirty="0" smtClean="0"/>
              <a:t>Used in Hospitality,  Sickness,  Consecration of Priests, Prophets   and Kings.</a:t>
            </a:r>
          </a:p>
          <a:p>
            <a:r>
              <a:rPr lang="en-US" dirty="0" smtClean="0"/>
              <a:t>Jesus Christ – Acts 4:27, Acts 10:38, Matt.3:16-17</a:t>
            </a:r>
          </a:p>
          <a:p>
            <a:r>
              <a:rPr lang="en-US" dirty="0" smtClean="0"/>
              <a:t>We are anointed of God, vs.20, 2Cor.1:21-22</a:t>
            </a:r>
          </a:p>
          <a:p>
            <a:r>
              <a:rPr lang="en-US" dirty="0" smtClean="0"/>
              <a:t>Miracles?  Earnest?   Spirit Inspired Truth </a:t>
            </a:r>
          </a:p>
          <a:p>
            <a:r>
              <a:rPr lang="en-US" dirty="0" smtClean="0"/>
              <a:t>We are kings &amp; priests  I Pet.2:9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010400" cy="7835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4740A"/>
                </a:solidFill>
              </a:rPr>
              <a:t>The Truly Anointed Ones</a:t>
            </a:r>
            <a:endParaRPr lang="en-US" sz="4000" b="1" dirty="0">
              <a:solidFill>
                <a:srgbClr val="F4740A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61975"/>
            <a:ext cx="8305800" cy="65722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The Plan of Salvation</a:t>
            </a:r>
            <a:endParaRPr lang="en-US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0296" y="1828800"/>
            <a:ext cx="8575104" cy="4781128"/>
          </a:xfrm>
          <a:noFill/>
          <a:ln>
            <a:noFill/>
          </a:ln>
        </p:spPr>
        <p:txBody>
          <a:bodyPr>
            <a:noAutofit/>
          </a:bodyPr>
          <a:lstStyle/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Hear the Gospel of Christ, </a:t>
            </a:r>
            <a:r>
              <a:rPr lang="en-US" sz="2400" b="1" dirty="0">
                <a:solidFill>
                  <a:schemeClr val="accent1"/>
                </a:solidFill>
              </a:rPr>
              <a:t>Acts 2:22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Believe in Jesus Christ,  </a:t>
            </a:r>
            <a:r>
              <a:rPr lang="en-US" sz="2400" b="1" dirty="0" smtClean="0">
                <a:solidFill>
                  <a:schemeClr val="accent1"/>
                </a:solidFill>
              </a:rPr>
              <a:t>Rom.5:1</a:t>
            </a:r>
            <a:endParaRPr lang="en-US" sz="1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Repent and Turn to God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Luke </a:t>
            </a:r>
            <a:r>
              <a:rPr lang="en-US" sz="2400" b="1" dirty="0">
                <a:solidFill>
                  <a:schemeClr val="accent1"/>
                </a:solidFill>
              </a:rPr>
              <a:t>13:3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Confess Jesus Before Men</a:t>
            </a:r>
            <a:r>
              <a:rPr lang="en-US" sz="2000" b="1" dirty="0">
                <a:solidFill>
                  <a:srgbClr val="C00000"/>
                </a:solidFill>
              </a:rPr>
              <a:t>,  </a:t>
            </a:r>
            <a:r>
              <a:rPr lang="en-US" sz="2400" b="1" dirty="0">
                <a:solidFill>
                  <a:schemeClr val="accent1"/>
                </a:solidFill>
              </a:rPr>
              <a:t>Matt.10:32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600" b="1" dirty="0">
                <a:solidFill>
                  <a:srgbClr val="C00000"/>
                </a:solidFill>
              </a:rPr>
              <a:t>Baptized Into Christ, </a:t>
            </a:r>
            <a:r>
              <a:rPr lang="en-US" sz="2400" b="1" dirty="0">
                <a:solidFill>
                  <a:schemeClr val="accent1"/>
                </a:solidFill>
              </a:rPr>
              <a:t>I Pet.3:21</a:t>
            </a:r>
            <a:endParaRPr lang="en-US" sz="2000" b="1" dirty="0">
              <a:solidFill>
                <a:schemeClr val="accent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C00000"/>
                </a:solidFill>
              </a:rPr>
              <a:t>            -----------------------------</a:t>
            </a:r>
          </a:p>
          <a:p>
            <a:pPr marL="609600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>
                <a:solidFill>
                  <a:schemeClr val="tx2"/>
                </a:solidFill>
              </a:rPr>
              <a:t>Grow And Be Faithful</a:t>
            </a:r>
            <a:r>
              <a:rPr lang="en-US" sz="4000" b="1" dirty="0">
                <a:solidFill>
                  <a:schemeClr val="tx2"/>
                </a:solidFill>
              </a:rPr>
              <a:t>, </a:t>
            </a:r>
            <a:r>
              <a:rPr lang="en-US" sz="2400" b="1" dirty="0">
                <a:solidFill>
                  <a:schemeClr val="tx1"/>
                </a:solidFill>
              </a:rPr>
              <a:t>2 Pet.3:18</a:t>
            </a:r>
            <a:endParaRPr lang="en-US" sz="2000" b="1" dirty="0">
              <a:solidFill>
                <a:schemeClr val="tx1"/>
              </a:solidFill>
            </a:endParaRPr>
          </a:p>
          <a:p>
            <a:pPr marL="609600" indent="-609600" algn="l">
              <a:lnSpc>
                <a:spcPct val="90000"/>
              </a:lnSpc>
              <a:buFont typeface="Wingdings" pitchFamily="2" charset="2"/>
              <a:buChar char="v"/>
            </a:pPr>
            <a:r>
              <a:rPr lang="en-US" sz="3600" b="1" dirty="0">
                <a:solidFill>
                  <a:schemeClr val="tx2"/>
                </a:solidFill>
              </a:rPr>
              <a:t>If Err From The Faith</a:t>
            </a:r>
            <a:r>
              <a:rPr lang="en-US" sz="2000" b="1" dirty="0">
                <a:solidFill>
                  <a:schemeClr val="tx2"/>
                </a:solidFill>
              </a:rPr>
              <a:t>: </a:t>
            </a:r>
            <a:r>
              <a:rPr lang="en-US" sz="3600" b="1" dirty="0">
                <a:solidFill>
                  <a:schemeClr val="tx2"/>
                </a:solidFill>
              </a:rPr>
              <a:t>Repent and Pray God</a:t>
            </a:r>
            <a:r>
              <a:rPr lang="en-US" sz="2000" b="1" dirty="0">
                <a:solidFill>
                  <a:schemeClr val="tx2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I Jn.1:9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3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3500"/>
                            </p:stCondLst>
                            <p:childTnLst>
                              <p:par>
                                <p:cTn id="46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40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4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212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DesignTemplate</vt:lpstr>
      <vt:lpstr>Antichrist</vt:lpstr>
      <vt:lpstr>Antichrist</vt:lpstr>
      <vt:lpstr>The Truly Anointed Ones</vt:lpstr>
      <vt:lpstr>The Plan of Salvation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Antichrist</dc:title>
  <dc:creator>Danny McKibben</dc:creator>
  <cp:keywords/>
  <cp:lastModifiedBy/>
  <cp:revision>1</cp:revision>
  <dcterms:created xsi:type="dcterms:W3CDTF">2013-08-15T13:40:18Z</dcterms:created>
  <dcterms:modified xsi:type="dcterms:W3CDTF">2013-08-18T23:08:09Z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