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420" autoAdjust="0"/>
  </p:normalViewPr>
  <p:slideViewPr>
    <p:cSldViewPr>
      <p:cViewPr varScale="1">
        <p:scale>
          <a:sx n="47" d="100"/>
          <a:sy n="4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C5BE2-6079-4F99-A519-D307AAE3FED0}" type="datetimeFigureOut">
              <a:rPr lang="en-US" smtClean="0"/>
              <a:t>7/21/2013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90468-762F-4D09-A019-1713D35C0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762000" y="40386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71600" y="5105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7DDFA4-2E96-416A-A5BE-A16679349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8385F-B2CE-4AC9-AB96-9D351D56C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BD526-BBC4-4C72-9F18-626351F0C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D6632DD-ACDB-445D-A807-61DC5CC6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7F0EB-9D4D-42C3-9311-CFDD3FAA1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45CE6-097D-4051-8F0D-E8BD0974A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232C3-5C9D-424D-B931-F3F33F335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9907-7B44-4EEA-84FD-F7C214869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F3610-A779-4AE9-B44D-0B692C4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744F6-6986-48E3-A568-C3FE60050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A0A7E-EECB-4282-8C8F-5D8C4073E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5F8F-B3C6-448D-A37C-8A2E9B0E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3A941B-5D95-48B8-A0E6-06AA5EC41C1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419600" y="914400"/>
            <a:ext cx="4724400" cy="2286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“The Earth </a:t>
            </a:r>
            <a:r>
              <a:rPr lang="en-US" dirty="0" err="1" smtClean="0">
                <a:solidFill>
                  <a:srgbClr val="FFFF00"/>
                </a:solidFill>
              </a:rPr>
              <a:t>Abideth</a:t>
            </a:r>
            <a:r>
              <a:rPr lang="en-US" dirty="0" smtClean="0">
                <a:solidFill>
                  <a:srgbClr val="FFFF00"/>
                </a:solidFill>
              </a:rPr>
              <a:t> For Ever”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419600"/>
            <a:ext cx="5638800" cy="1676400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Ps.37:29,  Ps.78:69 Ps.104:5,  Eccl.1:4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Define the Hebrew Term “For Ever”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Properly </a:t>
            </a:r>
            <a:r>
              <a:rPr lang="en-US" sz="3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concealed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that is, the </a:t>
            </a:r>
            <a:r>
              <a:rPr lang="en-US" sz="3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vanishing point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3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generally time out of mind 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(past or future), that is, (practically) eternity; frequentative adverbially (especially with prepositional prefix) always: </a:t>
            </a:r>
            <a:endParaRPr lang="en-US" sz="3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</a:t>
            </a:r>
            <a:r>
              <a:rPr lang="en-US" sz="3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duration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antiquity, futurity, for ever, ever, everlasting, evermore, perpetual, old,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ancient</a:t>
            </a:r>
            <a:r>
              <a:rPr lang="en-US" sz="3000" dirty="0"/>
              <a:t>.</a:t>
            </a:r>
            <a:endParaRPr lang="en-US" sz="3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2 Peter 3:10, “</a:t>
            </a:r>
            <a:r>
              <a:rPr lang="en-US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But the day of the Lord will come as a thief in the night; in the which the heavens shall pass away with a great noise, and the elements shall melt with fervent heat, the earth also and the works that are therein shall be burned up.” </a:t>
            </a:r>
          </a:p>
          <a:p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Harmonizing the Bible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135563"/>
          </a:xfrm>
        </p:spPr>
        <p:txBody>
          <a:bodyPr/>
          <a:lstStyle/>
          <a:p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Concealed, the vanishing point; Generally time out of mind</a:t>
            </a:r>
            <a:r>
              <a:rPr lang="en-US" sz="3000" b="1" dirty="0" smtClean="0"/>
              <a:t>, </a:t>
            </a:r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 duration 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(Time Indefinite) </a:t>
            </a:r>
            <a:endParaRPr lang="en-US" sz="3000" b="1" dirty="0" smtClean="0"/>
          </a:p>
          <a:p>
            <a:r>
              <a:rPr lang="en-US" sz="3000" b="1" dirty="0" smtClean="0"/>
              <a:t>Gen.13:14-15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Ex.12:14</a:t>
            </a:r>
          </a:p>
          <a:p>
            <a:r>
              <a:rPr lang="en-US" sz="3000" b="1" dirty="0" smtClean="0"/>
              <a:t>Ex.21:6</a:t>
            </a:r>
            <a:endParaRPr lang="en-US" sz="3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 smtClean="0"/>
              <a:t>Ex.31:16-17</a:t>
            </a:r>
          </a:p>
          <a:p>
            <a:r>
              <a:rPr lang="en-US" sz="3000" b="1" dirty="0" smtClean="0"/>
              <a:t>Ex.40:15</a:t>
            </a:r>
          </a:p>
          <a:p>
            <a:r>
              <a:rPr lang="en-US" sz="3000" b="1" dirty="0" smtClean="0"/>
              <a:t>Lev.10:15</a:t>
            </a:r>
          </a:p>
          <a:p>
            <a:r>
              <a:rPr lang="en-US" sz="3000" b="1" dirty="0" smtClean="0"/>
              <a:t>Num.25:13  -  Heb.7:12</a:t>
            </a:r>
          </a:p>
          <a:p>
            <a:endParaRPr lang="en-US" sz="3000" b="1" dirty="0" smtClean="0"/>
          </a:p>
          <a:p>
            <a:endParaRPr lang="en-US" sz="3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3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Earth Will Come To An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830763"/>
          </a:xfrm>
        </p:spPr>
        <p:txBody>
          <a:bodyPr/>
          <a:lstStyle/>
          <a:p>
            <a:r>
              <a:rPr lang="en-US" dirty="0" smtClean="0"/>
              <a:t>Gen.8:20-22</a:t>
            </a:r>
          </a:p>
          <a:p>
            <a:r>
              <a:rPr lang="en-US" dirty="0" smtClean="0"/>
              <a:t>Matt.24:35, Mk.13:21, Lk.21:33, 1 Pet.1:24-25</a:t>
            </a:r>
          </a:p>
          <a:p>
            <a:r>
              <a:rPr lang="en-US" dirty="0" smtClean="0"/>
              <a:t>.Heb.1:10-12  &gt;&gt;&gt;   Ps.102:25-27</a:t>
            </a:r>
          </a:p>
          <a:p>
            <a:r>
              <a:rPr lang="en-US" dirty="0" smtClean="0"/>
              <a:t>2 Pet.3:1-12</a:t>
            </a:r>
          </a:p>
          <a:p>
            <a:r>
              <a:rPr lang="en-US" dirty="0" smtClean="0"/>
              <a:t>Only One Hope- Eph.4:4, 1 Pet.1:3-5, 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Our Exhortation In View of This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Vs.11-14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18426453">
            <a:off x="3447308" y="2994902"/>
            <a:ext cx="53173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Ladder to Eternity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838200" y="4038600"/>
            <a:ext cx="1752600" cy="457200"/>
          </a:xfrm>
          <a:prstGeom prst="borderCallout1">
            <a:avLst>
              <a:gd name="adj1" fmla="val 25000"/>
              <a:gd name="adj2" fmla="val 104000"/>
              <a:gd name="adj3" fmla="val 108775"/>
              <a:gd name="adj4" fmla="val 177219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Believe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>
            <a:off x="762000" y="5029200"/>
            <a:ext cx="1219200" cy="457200"/>
          </a:xfrm>
          <a:prstGeom prst="borderCallout1">
            <a:avLst>
              <a:gd name="adj1" fmla="val 25000"/>
              <a:gd name="adj2" fmla="val 106250"/>
              <a:gd name="adj3" fmla="val 41636"/>
              <a:gd name="adj4" fmla="val 2181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8" name="AutoShape 10"/>
          <p:cNvSpPr>
            <a:spLocks/>
          </p:cNvSpPr>
          <p:nvPr/>
        </p:nvSpPr>
        <p:spPr bwMode="auto">
          <a:xfrm>
            <a:off x="990600" y="3048000"/>
            <a:ext cx="2057400" cy="457200"/>
          </a:xfrm>
          <a:prstGeom prst="borderCallout1">
            <a:avLst>
              <a:gd name="adj1" fmla="val 25000"/>
              <a:gd name="adj2" fmla="val 103704"/>
              <a:gd name="adj3" fmla="val 151516"/>
              <a:gd name="adj4" fmla="val 163168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Repentance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9" name="AutoShape 11"/>
          <p:cNvSpPr>
            <a:spLocks/>
          </p:cNvSpPr>
          <p:nvPr/>
        </p:nvSpPr>
        <p:spPr bwMode="auto">
          <a:xfrm>
            <a:off x="1219200" y="2286000"/>
            <a:ext cx="2133600" cy="457200"/>
          </a:xfrm>
          <a:prstGeom prst="borderCallout1">
            <a:avLst>
              <a:gd name="adj1" fmla="val 25000"/>
              <a:gd name="adj2" fmla="val 104764"/>
              <a:gd name="adj3" fmla="val 165594"/>
              <a:gd name="adj4" fmla="val 1668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Confession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1752600" y="1447800"/>
            <a:ext cx="1752600" cy="457200"/>
          </a:xfrm>
          <a:prstGeom prst="borderCallout1">
            <a:avLst>
              <a:gd name="adj1" fmla="val 25000"/>
              <a:gd name="adj2" fmla="val 104347"/>
              <a:gd name="adj3" fmla="val 220897"/>
              <a:gd name="adj4" fmla="val 2094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Baptism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1" name="AutoShape 13"/>
          <p:cNvSpPr>
            <a:spLocks/>
          </p:cNvSpPr>
          <p:nvPr/>
        </p:nvSpPr>
        <p:spPr bwMode="auto">
          <a:xfrm>
            <a:off x="1219200" y="685800"/>
            <a:ext cx="2438400" cy="457200"/>
          </a:xfrm>
          <a:prstGeom prst="borderCallout1">
            <a:avLst>
              <a:gd name="adj1" fmla="val 15000"/>
              <a:gd name="adj2" fmla="val 103125"/>
              <a:gd name="adj3" fmla="val 243561"/>
              <a:gd name="adj4" fmla="val 19026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Faithfulness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410200" y="-152400"/>
            <a:ext cx="3733800" cy="17526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 Home In Heaven</a:t>
            </a:r>
            <a:endParaRPr lang="en-US" sz="3200" b="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0" y="5715000"/>
            <a:ext cx="5638800" cy="11430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>
                <a:solidFill>
                  <a:srgbClr val="FFFF00"/>
                </a:solidFill>
              </a:rPr>
              <a:t>Sin</a:t>
            </a:r>
            <a:endParaRPr lang="en-US" sz="3200" b="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6" grpId="0" animBg="1"/>
    </p:bld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0000C0"/>
      </a:dk1>
      <a:lt1>
        <a:srgbClr val="FFFFFF"/>
      </a:lt1>
      <a:dk2>
        <a:srgbClr val="0066CC"/>
      </a:dk2>
      <a:lt2>
        <a:srgbClr val="9ADCF6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0000C0"/>
        </a:dk1>
        <a:lt1>
          <a:srgbClr val="FFFFFF"/>
        </a:lt1>
        <a:dk2>
          <a:srgbClr val="0066CC"/>
        </a:dk2>
        <a:lt2>
          <a:srgbClr val="9ADCF6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843</TotalTime>
  <Words>222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Sample presentation slides</vt:lpstr>
      <vt:lpstr>“The Earth Abideth For Ever”</vt:lpstr>
      <vt:lpstr>Define the Hebrew Term “For Ever”</vt:lpstr>
      <vt:lpstr>Harmonizing the Bible Texts</vt:lpstr>
      <vt:lpstr>The Earth Will Come To An End</vt:lpstr>
      <vt:lpstr>PowerPoint Presentation</vt:lpstr>
    </vt:vector>
  </TitlesOfParts>
  <Manager/>
  <Company>Theme Gallery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Earth Abideth For Ever”</dc:title>
  <dc:subject/>
  <dc:creator>Danny McKibben</dc:creator>
  <cp:keywords/>
  <dc:description/>
  <cp:lastModifiedBy>Providence</cp:lastModifiedBy>
  <cp:revision>43</cp:revision>
  <dcterms:created xsi:type="dcterms:W3CDTF">2013-07-20T14:48:19Z</dcterms:created>
  <dcterms:modified xsi:type="dcterms:W3CDTF">2013-07-21T15:58:09Z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TC011368011033</vt:lpwstr>
  </property>
</Properties>
</file>