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6" r:id="rId5"/>
    <p:sldId id="264" r:id="rId6"/>
    <p:sldId id="265" r:id="rId7"/>
    <p:sldId id="267" r:id="rId8"/>
    <p:sldId id="260" r:id="rId9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FF"/>
    <a:srgbClr val="0099FF"/>
    <a:srgbClr val="99CCFF"/>
    <a:srgbClr val="3366CC"/>
    <a:srgbClr val="CCECFF"/>
    <a:srgbClr val="0033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0" autoAdjust="0"/>
  </p:normalViewPr>
  <p:slideViewPr>
    <p:cSldViewPr>
      <p:cViewPr varScale="1">
        <p:scale>
          <a:sx n="48" d="100"/>
          <a:sy n="4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fld id="{D4E5D3D7-3F89-4F7A-98A5-1ED08B959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88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3A3ADA-9EB5-4DEB-84B7-26098CB209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90EC-E2E0-4097-88C4-B3A11CB29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9513A-A9A8-480B-B5CA-C5709E6288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0FE55-A9F2-4677-A87D-4573927647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E9F88-9B36-40BC-8E39-5662DC098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0AC2E-9D93-4639-83EA-F9F54EF4D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FA3D4-C095-4DEB-9CDB-EE11A24A6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219BA-61F8-49BD-8147-A2B54BBA8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2D9FF-003A-4A7C-BDE4-6263E414B3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C9140-DB89-44B6-9FAF-A9B87794C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1CF86-3BC2-431B-9BBF-9862C9DDFD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2F563C9B-1899-447E-B718-7BD329483A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6096000" cy="1219200"/>
          </a:xfrm>
          <a:noFill/>
          <a:ln/>
        </p:spPr>
        <p:txBody>
          <a:bodyPr/>
          <a:lstStyle/>
          <a:p>
            <a:pPr algn="ctr"/>
            <a:r>
              <a:rPr lang="en-US" sz="4200" b="0" dirty="0" smtClean="0"/>
              <a:t>The Godhead and the Resurrection of Jesus</a:t>
            </a:r>
            <a:endParaRPr lang="en-US" sz="4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81400"/>
            <a:ext cx="6172200" cy="1868488"/>
          </a:xfrm>
          <a:noFill/>
          <a:ln/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We Walk By Faith Not By Sight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19200"/>
            <a:ext cx="7772400" cy="1143000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chemeClr val="accent3"/>
                </a:solidFill>
              </a:rPr>
              <a:t>The Godhead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2743200"/>
            <a:ext cx="3657600" cy="20574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Acts </a:t>
            </a:r>
            <a:r>
              <a:rPr lang="en-US" sz="4000" b="1" dirty="0" smtClean="0">
                <a:solidFill>
                  <a:schemeClr val="tx2"/>
                </a:solidFill>
              </a:rPr>
              <a:t>17:29 Rom.1:20 Col.2:9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 advAuto="0"/>
      <p:bldP spid="5123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The Godhead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4800600"/>
          </a:xfrm>
        </p:spPr>
        <p:txBody>
          <a:bodyPr/>
          <a:lstStyle/>
          <a:p>
            <a:r>
              <a:rPr lang="en-US" sz="3400" b="1" dirty="0">
                <a:solidFill>
                  <a:srgbClr val="008000"/>
                </a:solidFill>
              </a:rPr>
              <a:t>Define:</a:t>
            </a:r>
            <a:r>
              <a:rPr lang="en-US" sz="3400" b="1" dirty="0"/>
              <a:t> Divine, Deity, Godlike, Godhood, The Supreme Divinity.  (Some Use Trinity)</a:t>
            </a:r>
          </a:p>
          <a:p>
            <a:r>
              <a:rPr lang="en-US" sz="3400" b="1" dirty="0">
                <a:solidFill>
                  <a:srgbClr val="008000"/>
                </a:solidFill>
              </a:rPr>
              <a:t>Oneness – Unity:</a:t>
            </a:r>
            <a:r>
              <a:rPr lang="en-US" sz="3400" b="1" dirty="0"/>
              <a:t> Deut.6:4, I Cor.8:4     </a:t>
            </a:r>
            <a:r>
              <a:rPr lang="en-US" sz="3400" b="1" dirty="0" smtClean="0"/>
              <a:t>1+1+1=1?             </a:t>
            </a:r>
            <a:r>
              <a:rPr lang="en-US" sz="3400" b="1" dirty="0" smtClean="0">
                <a:solidFill>
                  <a:schemeClr val="tx2"/>
                </a:solidFill>
              </a:rPr>
              <a:t>1+1=1   Gen.2:24</a:t>
            </a:r>
            <a:endParaRPr lang="en-US" sz="3400" b="1" dirty="0">
              <a:solidFill>
                <a:schemeClr val="tx2"/>
              </a:solidFill>
            </a:endParaRPr>
          </a:p>
          <a:p>
            <a:r>
              <a:rPr lang="en-US" sz="3400" b="1" dirty="0">
                <a:solidFill>
                  <a:srgbClr val="008000"/>
                </a:solidFill>
              </a:rPr>
              <a:t>Many Texts</a:t>
            </a:r>
            <a:r>
              <a:rPr lang="en-US" sz="3400" b="1" dirty="0"/>
              <a:t> That Show A Plurality of Persons in the One Godhead…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 advAuto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8382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accent3"/>
                </a:solidFill>
              </a:rPr>
              <a:t>Plurality of Persons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343400" cy="4876800"/>
          </a:xfrm>
        </p:spPr>
        <p:txBody>
          <a:bodyPr/>
          <a:lstStyle/>
          <a:p>
            <a:r>
              <a:rPr lang="en-US" sz="3200" b="1" dirty="0"/>
              <a:t>Gen.1:1-2, Jn.1:1</a:t>
            </a:r>
          </a:p>
          <a:p>
            <a:r>
              <a:rPr lang="en-US" sz="3200" b="1" dirty="0"/>
              <a:t>Gen.1:26-27, 3:22</a:t>
            </a:r>
          </a:p>
          <a:p>
            <a:r>
              <a:rPr lang="en-US" sz="3200" b="1" dirty="0"/>
              <a:t>Is.6:8</a:t>
            </a:r>
          </a:p>
          <a:p>
            <a:r>
              <a:rPr lang="en-US" sz="3200" b="1" dirty="0"/>
              <a:t>Luke 1:35</a:t>
            </a:r>
          </a:p>
          <a:p>
            <a:r>
              <a:rPr lang="en-US" sz="3200" b="1" dirty="0"/>
              <a:t>Matt.3:16-17</a:t>
            </a:r>
          </a:p>
          <a:p>
            <a:r>
              <a:rPr lang="en-US" sz="3200" b="1" dirty="0"/>
              <a:t>Jn.14:16-17</a:t>
            </a:r>
          </a:p>
          <a:p>
            <a:r>
              <a:rPr lang="en-US" sz="3200" b="1" dirty="0"/>
              <a:t>Matt.28:18-19</a:t>
            </a:r>
          </a:p>
          <a:p>
            <a:r>
              <a:rPr lang="en-US" sz="3200" b="1" dirty="0"/>
              <a:t>Acts 7:55</a:t>
            </a:r>
          </a:p>
          <a:p>
            <a:endParaRPr lang="en-US" sz="3200" b="1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295400"/>
            <a:ext cx="3657600" cy="5181600"/>
          </a:xfrm>
        </p:spPr>
        <p:txBody>
          <a:bodyPr/>
          <a:lstStyle/>
          <a:p>
            <a:r>
              <a:rPr lang="en-US" sz="3200" b="1" dirty="0"/>
              <a:t>Acts 10:38</a:t>
            </a:r>
          </a:p>
          <a:p>
            <a:r>
              <a:rPr lang="en-US" sz="3200" b="1" dirty="0"/>
              <a:t>Rom.15:16</a:t>
            </a:r>
          </a:p>
          <a:p>
            <a:r>
              <a:rPr lang="en-US" sz="3200" b="1" dirty="0"/>
              <a:t>2 Cor.13:14</a:t>
            </a:r>
          </a:p>
          <a:p>
            <a:r>
              <a:rPr lang="en-US" sz="3200" b="1" dirty="0"/>
              <a:t>1 Cor.12:4-6</a:t>
            </a:r>
          </a:p>
          <a:p>
            <a:r>
              <a:rPr lang="en-US" sz="3200" b="1" dirty="0"/>
              <a:t>Eph.2:18</a:t>
            </a:r>
          </a:p>
          <a:p>
            <a:r>
              <a:rPr lang="en-US" sz="3200" b="1" dirty="0"/>
              <a:t>Eph.4:4-6</a:t>
            </a:r>
          </a:p>
          <a:p>
            <a:r>
              <a:rPr lang="en-US" sz="3200" b="1" dirty="0"/>
              <a:t>1 Peter 1:2</a:t>
            </a:r>
          </a:p>
          <a:p>
            <a:r>
              <a:rPr lang="en-US" sz="3200" b="1" dirty="0"/>
              <a:t>Rev.1:4-5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6096000" cy="609600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3"/>
                </a:solidFill>
              </a:rPr>
              <a:t>The Godhead</a:t>
            </a: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838200" y="914400"/>
            <a:ext cx="4038600" cy="38100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3505200" y="990600"/>
            <a:ext cx="4038600" cy="3810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2209800" y="2743200"/>
            <a:ext cx="4038600" cy="38100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429000" y="27432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0000"/>
                </a:solidFill>
              </a:rPr>
              <a:t>Deity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524000" y="17526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008000"/>
                </a:solidFill>
              </a:rPr>
              <a:t>Father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257800" y="17526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0000"/>
                </a:solidFill>
              </a:rPr>
              <a:t>Son</a:t>
            </a:r>
            <a:r>
              <a:rPr lang="en-US" sz="36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048000" y="5073650"/>
            <a:ext cx="243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 dirty="0">
                <a:solidFill>
                  <a:srgbClr val="FFFF00"/>
                </a:solidFill>
              </a:rPr>
              <a:t>Holy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u="sng" dirty="0">
                <a:solidFill>
                  <a:srgbClr val="FFFF00"/>
                </a:solidFill>
              </a:rPr>
              <a:t>Spirit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352800" y="3200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286000" y="3687763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Is Not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429000" y="19954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Is Not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419600" y="3687763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Is Not</a:t>
            </a: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 flipV="1">
            <a:off x="2590800" y="2895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3276600" y="42672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 flipH="1">
            <a:off x="4800600" y="42672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V="1">
            <a:off x="5257800" y="2819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4724400" y="2133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H="1" flipV="1">
            <a:off x="3124200" y="2133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76200" y="7159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8000"/>
                </a:solidFill>
              </a:rPr>
              <a:t>1 Pet.1:2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6934200" y="9906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Heb.1:8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5334000" y="6126163"/>
            <a:ext cx="281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Acts 5:3-4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581400" y="533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Jn.8:16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324600" y="44958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Acts 10:38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57200" y="4510087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Jn.14:26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autoUpdateAnimBg="0"/>
      <p:bldP spid="2061" grpId="0" build="p" autoUpdateAnimBg="0"/>
      <p:bldP spid="2062" grpId="0" build="p" autoUpdateAnimBg="0"/>
      <p:bldP spid="2063" grpId="0" build="p" autoUpdateAnimBg="0"/>
      <p:bldP spid="2064" grpId="0" build="p" autoUpdateAnimBg="0"/>
      <p:bldP spid="2065" grpId="0" build="p" autoUpdateAnimBg="0"/>
      <p:bldP spid="2066" grpId="0" build="p" autoUpdateAnimBg="0"/>
      <p:bldP spid="2067" grpId="0" build="p" autoUpdateAnimBg="0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7" grpId="0" build="p" autoUpdateAnimBg="0" advAuto="0"/>
      <p:bldP spid="2078" grpId="0" build="p" autoUpdateAnimBg="0" advAuto="0"/>
      <p:bldP spid="2079" grpId="0" build="p" autoUpdateAnimBg="0" advAuto="0"/>
      <p:bldP spid="2080" grpId="0" build="p" autoUpdateAnimBg="0" advAuto="0"/>
      <p:bldP spid="2081" grpId="0" build="p" autoUpdateAnimBg="0" advAuto="0"/>
      <p:bldP spid="2082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encrypted-tbn2.gstatic.com/images?q=tbn:ANd9GcTLRxJGJdIO8k2yJdCkN1L-IKaO5JtbUIezBBGt3HAUR0jaYj1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819400"/>
            <a:ext cx="2143125" cy="214312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90600"/>
          </a:xfrm>
        </p:spPr>
        <p:txBody>
          <a:bodyPr/>
          <a:lstStyle/>
          <a:p>
            <a:pPr algn="ctr"/>
            <a:r>
              <a:rPr lang="en-US" sz="4800" b="1" dirty="0"/>
              <a:t>2 Illustrations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 flipV="1">
            <a:off x="5486400" y="2971800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14600" y="240665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Shell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438400" y="347345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White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362200" y="46482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Yolk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6019800" y="28956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705600" y="240665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Peel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6019800" y="3810000"/>
            <a:ext cx="762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781800" y="34290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Meat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5486400" y="4191000"/>
            <a:ext cx="1066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553200" y="45720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Core</a:t>
            </a:r>
          </a:p>
        </p:txBody>
      </p:sp>
      <p:sp>
        <p:nvSpPr>
          <p:cNvPr id="3090" name="WordArt 18"/>
          <p:cNvSpPr>
            <a:spLocks noChangeArrowheads="1" noChangeShapeType="1" noTextEdit="1"/>
          </p:cNvSpPr>
          <p:nvPr/>
        </p:nvSpPr>
        <p:spPr bwMode="auto">
          <a:xfrm>
            <a:off x="609600" y="1219200"/>
            <a:ext cx="1524000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Egg</a:t>
            </a:r>
          </a:p>
        </p:txBody>
      </p:sp>
      <p:sp>
        <p:nvSpPr>
          <p:cNvPr id="3091" name="WordArt 19"/>
          <p:cNvSpPr>
            <a:spLocks noChangeArrowheads="1" noChangeShapeType="1" noTextEdit="1"/>
          </p:cNvSpPr>
          <p:nvPr/>
        </p:nvSpPr>
        <p:spPr bwMode="auto">
          <a:xfrm>
            <a:off x="4876800" y="1295400"/>
            <a:ext cx="1600200" cy="1179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Arial"/>
                <a:cs typeface="Arial"/>
              </a:rPr>
              <a:t>Apple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600200" y="5791200"/>
            <a:ext cx="525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tx2"/>
                </a:solidFill>
              </a:rPr>
              <a:t>3 Parts But One</a:t>
            </a:r>
          </a:p>
        </p:txBody>
      </p:sp>
      <p:pic>
        <p:nvPicPr>
          <p:cNvPr id="21" name="Picture 2" descr="http://www.strangehistory.net/blog/wp-content/uploads/2011/03/eg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14600"/>
            <a:ext cx="1997029" cy="2667000"/>
          </a:xfrm>
          <a:prstGeom prst="rect">
            <a:avLst/>
          </a:prstGeom>
          <a:noFill/>
        </p:spPr>
      </p:pic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1676400" y="2819400"/>
            <a:ext cx="838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447800" y="3810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914400" y="3886200"/>
            <a:ext cx="1371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 autoUpdateAnimBg="0" advAuto="0"/>
      <p:bldP spid="3081" grpId="0" build="p" autoUpdateAnimBg="0" advAuto="0"/>
      <p:bldP spid="3083" grpId="0" build="p" autoUpdateAnimBg="0" advAuto="0"/>
      <p:bldP spid="3084" grpId="0" animBg="1"/>
      <p:bldP spid="3085" grpId="0" build="p" autoUpdateAnimBg="0" advAuto="0"/>
      <p:bldP spid="3086" grpId="0" animBg="1"/>
      <p:bldP spid="3087" grpId="0" build="p" autoUpdateAnimBg="0" advAuto="0"/>
      <p:bldP spid="3088" grpId="0" animBg="1"/>
      <p:bldP spid="3089" grpId="0" build="p" autoUpdateAnimBg="0" advAuto="0"/>
      <p:bldP spid="3090" grpId="0" animBg="1"/>
      <p:bldP spid="3091" grpId="0" animBg="1"/>
      <p:bldP spid="3092" grpId="0" build="p" autoUpdateAnimBg="0" advAuto="5000"/>
      <p:bldP spid="3078" grpId="0" animBg="1"/>
      <p:bldP spid="3080" grpId="0" animBg="1"/>
      <p:bldP spid="30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228600"/>
            <a:ext cx="6859587" cy="6858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accent3"/>
                </a:solidFill>
              </a:rPr>
              <a:t>The Resurrection of Christ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/>
          <a:lstStyle/>
          <a:p>
            <a:r>
              <a:rPr lang="en-US" sz="2600" dirty="0" smtClean="0"/>
              <a:t>The Father’s Power In The Resurrection of Christ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Acts 2:24, 32 , Rom.6:4, Rom.10:9, 1 Cor.6:14, 1Cor.15:15, Gal.1:1,  Eph.1:20,  Col.2:12,  1 Thes.1:10</a:t>
            </a:r>
          </a:p>
          <a:p>
            <a:r>
              <a:rPr lang="en-US" sz="2600" dirty="0" smtClean="0"/>
              <a:t>The Power of Jesus In The Resurrection of Christ, </a:t>
            </a:r>
            <a:r>
              <a:rPr lang="en-US" sz="2600" dirty="0" smtClean="0">
                <a:solidFill>
                  <a:srgbClr val="FFFF00"/>
                </a:solidFill>
              </a:rPr>
              <a:t>Jn.2:19-21,  Jn.10:17-18</a:t>
            </a:r>
          </a:p>
          <a:p>
            <a:r>
              <a:rPr lang="en-US" sz="2600" dirty="0" smtClean="0"/>
              <a:t>The Power of the Holy Spirit In The Resurrection of Christ,  </a:t>
            </a:r>
            <a:r>
              <a:rPr lang="en-US" sz="2600" dirty="0" smtClean="0">
                <a:solidFill>
                  <a:srgbClr val="FFFF00"/>
                </a:solidFill>
              </a:rPr>
              <a:t>Rom.8:11 </a:t>
            </a:r>
          </a:p>
          <a:p>
            <a:r>
              <a:rPr lang="en-US" sz="2600" dirty="0" smtClean="0"/>
              <a:t>All 3 Person of the Godhead Involved in the Resurrection</a:t>
            </a:r>
          </a:p>
          <a:p>
            <a:r>
              <a:rPr lang="en-US" sz="2600" dirty="0" smtClean="0"/>
              <a:t>How do you explain this?   </a:t>
            </a:r>
            <a:r>
              <a:rPr lang="en-US" sz="2600" dirty="0" smtClean="0">
                <a:solidFill>
                  <a:srgbClr val="FFFF00"/>
                </a:solidFill>
              </a:rPr>
              <a:t>2 Cor.5:7</a:t>
            </a:r>
          </a:p>
          <a:p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00647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 Plan </a:t>
            </a:r>
            <a:r>
              <a:rPr lang="en-US" sz="5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of Salvation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5029200"/>
          </a:xfrm>
        </p:spPr>
        <p:txBody>
          <a:bodyPr>
            <a:normAutofit/>
          </a:bodyPr>
          <a:lstStyle/>
          <a:p>
            <a:pPr marL="609600" indent="-609600">
              <a:buClrTx/>
              <a:buSzPct val="84000"/>
              <a:buFont typeface="Wingdings" pitchFamily="2" charset="2"/>
              <a:buAutoNum type="arabicPeriod"/>
            </a:pPr>
            <a:r>
              <a:rPr lang="en-US" sz="2800" b="1" dirty="0"/>
              <a:t>Hear the gospel of Christ,  </a:t>
            </a:r>
            <a:r>
              <a:rPr lang="en-US" b="1" dirty="0">
                <a:solidFill>
                  <a:schemeClr val="accent2"/>
                </a:solidFill>
              </a:rPr>
              <a:t>Acts 18:8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609600" indent="-609600">
              <a:buClrTx/>
              <a:buSzPct val="84000"/>
              <a:buFont typeface="Wingdings" pitchFamily="2" charset="2"/>
              <a:buAutoNum type="arabicPeriod"/>
            </a:pPr>
            <a:r>
              <a:rPr lang="en-US" sz="2800" b="1" dirty="0"/>
              <a:t>Believe in Jesus Christ – DBR,  </a:t>
            </a:r>
            <a:r>
              <a:rPr lang="en-US" b="1" dirty="0">
                <a:solidFill>
                  <a:schemeClr val="accent2"/>
                </a:solidFill>
              </a:rPr>
              <a:t>Jn.3:16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609600" indent="-609600">
              <a:buClrTx/>
              <a:buSzPct val="84000"/>
              <a:buFont typeface="Wingdings" pitchFamily="2" charset="2"/>
              <a:buAutoNum type="arabicPeriod"/>
            </a:pPr>
            <a:r>
              <a:rPr lang="en-US" sz="2800" b="1" dirty="0"/>
              <a:t>Repent and Turn to God,  </a:t>
            </a:r>
            <a:r>
              <a:rPr lang="en-US" b="1" dirty="0">
                <a:solidFill>
                  <a:schemeClr val="accent2"/>
                </a:solidFill>
              </a:rPr>
              <a:t>Luke 13:3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609600" indent="-609600">
              <a:buClrTx/>
              <a:buSzPct val="84000"/>
              <a:buFont typeface="Wingdings" pitchFamily="2" charset="2"/>
              <a:buAutoNum type="arabicPeriod"/>
            </a:pPr>
            <a:r>
              <a:rPr lang="en-US" sz="2800" b="1" dirty="0"/>
              <a:t>Confess Jesus Before Men,  </a:t>
            </a:r>
            <a:r>
              <a:rPr lang="en-US" b="1" dirty="0">
                <a:solidFill>
                  <a:schemeClr val="accent2"/>
                </a:solidFill>
              </a:rPr>
              <a:t>Rom.10:9-10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609600" indent="-609600">
              <a:buClrTx/>
              <a:buSzPct val="84000"/>
              <a:buFont typeface="Wingdings" pitchFamily="2" charset="2"/>
              <a:buAutoNum type="arabicPeriod"/>
            </a:pPr>
            <a:r>
              <a:rPr lang="en-US" sz="2800" b="1" dirty="0"/>
              <a:t>Be Baptized, </a:t>
            </a:r>
            <a:r>
              <a:rPr lang="en-US" b="1" dirty="0">
                <a:solidFill>
                  <a:schemeClr val="accent2"/>
                </a:solidFill>
              </a:rPr>
              <a:t>Ac.22:16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609600" indent="-609600">
              <a:buClrTx/>
              <a:buSzPct val="84000"/>
              <a:buNone/>
            </a:pPr>
            <a:r>
              <a:rPr lang="en-US" sz="2800" b="1" dirty="0" smtClean="0"/>
              <a:t>     ---------------------</a:t>
            </a:r>
            <a:endParaRPr lang="en-US" sz="2800" b="1" dirty="0"/>
          </a:p>
          <a:p>
            <a:pPr marL="609600" indent="-609600">
              <a:buClrTx/>
              <a:buSzPct val="84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Be Thou Faithful Unto Death,  </a:t>
            </a:r>
            <a:r>
              <a:rPr lang="en-US" b="1" dirty="0">
                <a:solidFill>
                  <a:schemeClr val="accent2"/>
                </a:solidFill>
              </a:rPr>
              <a:t>Rev.2:10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609600" indent="-609600">
              <a:buClrTx/>
              <a:buSzPct val="84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If Err From The Faith: Repent and Pray God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 Jn.1:9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3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35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40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 advAuto="10000"/>
    </p:bldLst>
  </p:timing>
</p:sld>
</file>

<file path=ppt/theme/theme1.xml><?xml version="1.0" encoding="utf-8"?>
<a:theme xmlns:a="http://schemas.openxmlformats.org/drawingml/2006/main" name="Marketing plan presentation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plan presentation</Template>
  <TotalTime>628</TotalTime>
  <Words>251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Marketing plan presentation</vt:lpstr>
      <vt:lpstr>The Godhead and the Resurrection of Jesus</vt:lpstr>
      <vt:lpstr>The Godhead</vt:lpstr>
      <vt:lpstr>The Godhead</vt:lpstr>
      <vt:lpstr>Plurality of Persons</vt:lpstr>
      <vt:lpstr>The Godhead</vt:lpstr>
      <vt:lpstr>2 Illustrations</vt:lpstr>
      <vt:lpstr>The Resurrection of Christ</vt:lpstr>
      <vt:lpstr>The Plan of Salvation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Godhead and The Resurrection of Jesus</dc:title>
  <dc:subject/>
  <dc:creator>Danny McKibben</dc:creator>
  <cp:keywords/>
  <dc:description/>
  <cp:lastModifiedBy>Providence</cp:lastModifiedBy>
  <cp:revision>65</cp:revision>
  <cp:lastPrinted>1601-01-01T00:00:00Z</cp:lastPrinted>
  <dcterms:created xsi:type="dcterms:W3CDTF">2013-07-13T19:55:35Z</dcterms:created>
  <dcterms:modified xsi:type="dcterms:W3CDTF">2013-07-21T15:57:53Z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TC010178121033</vt:lpwstr>
  </property>
</Properties>
</file>