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64" r:id="rId4"/>
    <p:sldId id="265" r:id="rId5"/>
    <p:sldId id="266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E868E"/>
    <a:srgbClr val="808080"/>
    <a:srgbClr val="FFAFAF"/>
    <a:srgbClr val="FF5555"/>
    <a:srgbClr val="CCCCFF"/>
    <a:srgbClr val="99C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38FD0-129E-42B9-9861-AE450FEA14E1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E1DE7-269C-423A-A126-69F2E7E96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08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05CE275E-3062-4D45-B1B8-98C21E1607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69DB5-0F0B-4850-A904-56EE3981F8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58C33-8B70-491B-A659-05463B5D52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14575-62EA-4DB7-8FAF-53DA655EB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7FB6E-5538-4E25-ABF9-C87CFF6441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45081-48A3-4888-97CC-D69CBEC2E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46D50-BE91-41A0-9CE2-878B197D54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5F9E6-0C31-415E-9DFA-795D9BB0A5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6D4BF-626E-43AF-BF24-76C12B876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93AC8-529D-431B-A852-64247BF30C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38465-2405-47B5-999C-981CDEB181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7E9130AB-0D9A-48F9-94CA-064F26D6B2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772400" cy="1470025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6"/>
                </a:solidFill>
              </a:rPr>
              <a:t>“What is Truth?”</a:t>
            </a:r>
            <a:endParaRPr lang="en-US" sz="5400" b="1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John 18:33-40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accent2"/>
                </a:solidFill>
              </a:rPr>
              <a:t>Definition of Truth</a:t>
            </a:r>
            <a:endParaRPr lang="en-US" sz="44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8768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Of a truth, in reality, in fact, certainly, conformity with fact, or reality; verity. A verified or indisputable fact, proposition, principle, or the like.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Mathematical truth, Scientific truth, Historical truth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Divine Truth, Spiritual Truth, Biblical Truth, The Word of Truth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Baskerville Old Face" pitchFamily="18" charset="0"/>
              </a:rPr>
              <a:t>Not Politically Correctness,  Popular,  Error</a:t>
            </a:r>
            <a:endParaRPr lang="en-US" dirty="0" smtClean="0">
              <a:solidFill>
                <a:srgbClr val="3E868E"/>
              </a:solidFill>
              <a:latin typeface="Baskerville Old Face" pitchFamily="18" charset="0"/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44562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accent2"/>
                </a:solidFill>
              </a:rPr>
              <a:t>What is Truth?</a:t>
            </a:r>
            <a:endParaRPr lang="en-US" sz="44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4876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Mongolian Baiti" pitchFamily="66" charset="0"/>
                <a:cs typeface="Mongolian Baiti" pitchFamily="66" charset="0"/>
              </a:rPr>
              <a:t>Tied Together – God,  Jesus,  Spirit  + The Gospel, The Word, The Bible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Mongolian Baiti" pitchFamily="66" charset="0"/>
                <a:cs typeface="Mongolian Baiti" pitchFamily="66" charset="0"/>
              </a:rPr>
              <a:t>God</a:t>
            </a:r>
            <a:r>
              <a:rPr lang="en-US" sz="3600" dirty="0" smtClean="0">
                <a:solidFill>
                  <a:schemeClr val="accent1">
                    <a:lumMod val="25000"/>
                  </a:schemeClr>
                </a:solidFill>
                <a:latin typeface="Mongolian Baiti" pitchFamily="66" charset="0"/>
                <a:cs typeface="Mongolian Baiti" pitchFamily="66" charset="0"/>
              </a:rPr>
              <a:t>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Mongolian Baiti" pitchFamily="66" charset="0"/>
                <a:cs typeface="Mongolian Baiti" pitchFamily="66" charset="0"/>
              </a:rPr>
              <a:t>– </a:t>
            </a:r>
            <a:r>
              <a:rPr lang="en-US" dirty="0" smtClean="0">
                <a:solidFill>
                  <a:srgbClr val="0070C0"/>
                </a:solidFill>
                <a:latin typeface="Mongolian Baiti" pitchFamily="66" charset="0"/>
                <a:cs typeface="Mongolian Baiti" pitchFamily="66" charset="0"/>
              </a:rPr>
              <a:t>Rom.1:25,   Jn.17:17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Mongolian Baiti" pitchFamily="66" charset="0"/>
                <a:cs typeface="Mongolian Baiti" pitchFamily="66" charset="0"/>
              </a:rPr>
              <a:t>Jesus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Mongolian Baiti" pitchFamily="66" charset="0"/>
                <a:cs typeface="Mongolian Baiti" pitchFamily="66" charset="0"/>
              </a:rPr>
              <a:t>- </a:t>
            </a:r>
            <a:r>
              <a:rPr lang="en-US" dirty="0" smtClean="0">
                <a:solidFill>
                  <a:srgbClr val="0070C0"/>
                </a:solidFill>
                <a:latin typeface="Mongolian Baiti" pitchFamily="66" charset="0"/>
                <a:cs typeface="Mongolian Baiti" pitchFamily="66" charset="0"/>
              </a:rPr>
              <a:t>Jn.1:14, 17,   Jn.14:6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Mongolian Baiti" pitchFamily="66" charset="0"/>
                <a:cs typeface="Mongolian Baiti" pitchFamily="66" charset="0"/>
              </a:rPr>
              <a:t>Spirit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Mongolian Baiti" pitchFamily="66" charset="0"/>
                <a:cs typeface="Mongolian Baiti" pitchFamily="66" charset="0"/>
              </a:rPr>
              <a:t> – </a:t>
            </a:r>
            <a:r>
              <a:rPr lang="en-US" dirty="0" smtClean="0">
                <a:solidFill>
                  <a:srgbClr val="0070C0"/>
                </a:solidFill>
                <a:latin typeface="Mongolian Baiti" pitchFamily="66" charset="0"/>
                <a:cs typeface="Mongolian Baiti" pitchFamily="66" charset="0"/>
              </a:rPr>
              <a:t>Jn.16:13,   1 Jn.4:6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Mongolian Baiti" pitchFamily="66" charset="0"/>
                <a:cs typeface="Mongolian Baiti" pitchFamily="66" charset="0"/>
              </a:rPr>
              <a:t>The Gospel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Mongolian Baiti" pitchFamily="66" charset="0"/>
                <a:cs typeface="Mongolian Baiti" pitchFamily="66" charset="0"/>
              </a:rPr>
              <a:t> – </a:t>
            </a:r>
            <a:r>
              <a:rPr lang="en-US" dirty="0" smtClean="0">
                <a:solidFill>
                  <a:srgbClr val="0070C0"/>
                </a:solidFill>
                <a:latin typeface="Mongolian Baiti" pitchFamily="66" charset="0"/>
                <a:cs typeface="Mongolian Baiti" pitchFamily="66" charset="0"/>
              </a:rPr>
              <a:t>Gal.2:5, 14,   2Cor.11:10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Mongolian Baiti" pitchFamily="66" charset="0"/>
                <a:cs typeface="Mongolian Baiti" pitchFamily="66" charset="0"/>
              </a:rPr>
              <a:t>The Word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  <a:latin typeface="Mongolian Baiti" pitchFamily="66" charset="0"/>
                <a:cs typeface="Mongolian Baiti" pitchFamily="66" charset="0"/>
              </a:rPr>
              <a:t>– </a:t>
            </a:r>
            <a:r>
              <a:rPr lang="en-US" dirty="0" smtClean="0">
                <a:solidFill>
                  <a:srgbClr val="0070C0"/>
                </a:solidFill>
                <a:latin typeface="Mongolian Baiti" pitchFamily="66" charset="0"/>
                <a:cs typeface="Mongolian Baiti" pitchFamily="66" charset="0"/>
              </a:rPr>
              <a:t>Eph.1:13,   Col.1:5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Mongolian Baiti" pitchFamily="66" charset="0"/>
                <a:cs typeface="Mongolian Baiti" pitchFamily="66" charset="0"/>
              </a:rPr>
              <a:t>Not “My Truth”  and “Your Truth”</a:t>
            </a:r>
            <a:endParaRPr lang="en-US" dirty="0">
              <a:solidFill>
                <a:srgbClr val="C00000"/>
              </a:solidFill>
              <a:latin typeface="Mongolian Baiti" pitchFamily="66" charset="0"/>
              <a:cs typeface="Mongolian Baiti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7724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Our Response to the Truth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1816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God Wants Us To Know It, </a:t>
            </a:r>
            <a:r>
              <a:rPr lang="en-US" sz="2400" dirty="0" smtClean="0">
                <a:solidFill>
                  <a:srgbClr val="0070C0"/>
                </a:solidFill>
              </a:rPr>
              <a:t>1Tim.2:4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Truth Set Us Free, </a:t>
            </a:r>
            <a:r>
              <a:rPr lang="en-US" sz="2400" dirty="0" smtClean="0">
                <a:solidFill>
                  <a:srgbClr val="0070C0"/>
                </a:solidFill>
              </a:rPr>
              <a:t>Jn.8:31-32</a:t>
            </a:r>
            <a:endParaRPr lang="en-US" sz="2800" dirty="0" smtClean="0">
              <a:solidFill>
                <a:srgbClr val="0070C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Believe the Truth, </a:t>
            </a:r>
            <a:r>
              <a:rPr lang="en-US" sz="2400" dirty="0" smtClean="0">
                <a:solidFill>
                  <a:srgbClr val="0070C0"/>
                </a:solidFill>
              </a:rPr>
              <a:t>2 Thess.2:10-12</a:t>
            </a:r>
            <a:endParaRPr lang="en-US" sz="2800" dirty="0" smtClean="0">
              <a:solidFill>
                <a:srgbClr val="0070C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Love the Truth, </a:t>
            </a:r>
            <a:r>
              <a:rPr lang="en-US" sz="2400" dirty="0" smtClean="0">
                <a:solidFill>
                  <a:srgbClr val="0070C0"/>
                </a:solidFill>
              </a:rPr>
              <a:t>2 Thess.2:10-12</a:t>
            </a:r>
            <a:endParaRPr lang="en-US" sz="2800" dirty="0" smtClean="0">
              <a:solidFill>
                <a:srgbClr val="0070C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Obey the Truth,</a:t>
            </a:r>
            <a:r>
              <a:rPr lang="en-US" sz="2400" dirty="0" smtClean="0">
                <a:solidFill>
                  <a:srgbClr val="0070C0"/>
                </a:solidFill>
              </a:rPr>
              <a:t> 1 Pet.1:22, Gal.5:7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Walk in the Truth, </a:t>
            </a:r>
            <a:r>
              <a:rPr lang="en-US" sz="2400" dirty="0" smtClean="0">
                <a:solidFill>
                  <a:srgbClr val="0070C0"/>
                </a:solidFill>
              </a:rPr>
              <a:t>3Jn.3-4</a:t>
            </a:r>
            <a:endParaRPr lang="en-US" sz="2800" dirty="0" smtClean="0">
              <a:solidFill>
                <a:srgbClr val="0070C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Be a Helper to the Truth, </a:t>
            </a:r>
            <a:r>
              <a:rPr lang="en-US" sz="2400" dirty="0" smtClean="0">
                <a:solidFill>
                  <a:srgbClr val="0070C0"/>
                </a:solidFill>
              </a:rPr>
              <a:t>3 Jn.8</a:t>
            </a:r>
            <a:endParaRPr lang="en-US" sz="2800" dirty="0" smtClean="0">
              <a:solidFill>
                <a:srgbClr val="0070C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Begotten By the Truth, </a:t>
            </a:r>
            <a:r>
              <a:rPr lang="en-US" sz="2400" dirty="0" smtClean="0">
                <a:solidFill>
                  <a:srgbClr val="0070C0"/>
                </a:solidFill>
              </a:rPr>
              <a:t>Jam.1:18</a:t>
            </a:r>
            <a:endParaRPr lang="en-US" sz="2800" dirty="0" smtClean="0">
              <a:solidFill>
                <a:srgbClr val="0070C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Right Divide the Truth, </a:t>
            </a:r>
            <a:r>
              <a:rPr lang="en-US" sz="2400" dirty="0" smtClean="0">
                <a:solidFill>
                  <a:srgbClr val="0070C0"/>
                </a:solidFill>
              </a:rPr>
              <a:t>2 Tim.2:15</a:t>
            </a:r>
            <a:endParaRPr lang="en-US" sz="2800" dirty="0" smtClean="0">
              <a:solidFill>
                <a:srgbClr val="0070C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Buy the Truth &amp; Sell It Not, </a:t>
            </a:r>
            <a:r>
              <a:rPr lang="en-US" sz="2400" dirty="0" smtClean="0">
                <a:solidFill>
                  <a:srgbClr val="0070C0"/>
                </a:solidFill>
              </a:rPr>
              <a:t>Prov.23:23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Bad Attitudes About the Truth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Resist the Truth, </a:t>
            </a:r>
            <a:r>
              <a:rPr lang="en-US" sz="2800" dirty="0" smtClean="0">
                <a:solidFill>
                  <a:srgbClr val="0070C0"/>
                </a:solidFill>
              </a:rPr>
              <a:t>2 Tim.3:8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Err From The Truth, </a:t>
            </a:r>
            <a:r>
              <a:rPr lang="en-US" sz="2800" dirty="0" smtClean="0">
                <a:solidFill>
                  <a:srgbClr val="0070C0"/>
                </a:solidFill>
              </a:rPr>
              <a:t>2 Tim.2:18, Jm.5:19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Destitute of the Truth, </a:t>
            </a:r>
            <a:r>
              <a:rPr lang="en-US" sz="2800" dirty="0" smtClean="0">
                <a:solidFill>
                  <a:srgbClr val="0070C0"/>
                </a:solidFill>
              </a:rPr>
              <a:t>1 Tim.6:5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Turn Ears From the Truth, </a:t>
            </a:r>
            <a:r>
              <a:rPr lang="en-US" sz="2800" dirty="0" smtClean="0">
                <a:solidFill>
                  <a:srgbClr val="0070C0"/>
                </a:solidFill>
              </a:rPr>
              <a:t>2 Tim.4:3-4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Ever Learning, But Not Able to Come to the Knowledge of the Truth, </a:t>
            </a:r>
            <a:r>
              <a:rPr lang="en-US" sz="2800" dirty="0" smtClean="0">
                <a:solidFill>
                  <a:srgbClr val="0070C0"/>
                </a:solidFill>
              </a:rPr>
              <a:t>2Tim.3:7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Not Love the Truth, </a:t>
            </a:r>
            <a:r>
              <a:rPr lang="en-US" sz="2800" dirty="0" smtClean="0">
                <a:solidFill>
                  <a:srgbClr val="0070C0"/>
                </a:solidFill>
              </a:rPr>
              <a:t>2 Thess.2:10-12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3E868E"/>
                </a:solidFill>
              </a:rPr>
              <a:t>The Plan of Salvation</a:t>
            </a:r>
            <a:endParaRPr lang="en-US" sz="5400" b="1" dirty="0">
              <a:solidFill>
                <a:srgbClr val="3E868E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143000"/>
            <a:ext cx="8686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7000"/>
              <a:buFont typeface="Wingdings" pitchFamily="2" charset="2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Hear the Gospel of Christ,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Acts 18:8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7000"/>
              <a:buFont typeface="Wingdings" pitchFamily="2" charset="2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Believe in Jesus Christ,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Rom.5:1</a:t>
            </a:r>
            <a:endParaRPr kumimoji="0" lang="en-US" sz="9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7000"/>
              <a:buFont typeface="Wingdings" pitchFamily="2" charset="2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Repent and Turn to God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Acts 17:30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7000"/>
              <a:buFont typeface="Wingdings" pitchFamily="2" charset="2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Confess Jesus Before Men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Acts 8:37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7000"/>
              <a:buFont typeface="Wingdings" pitchFamily="2" charset="2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Baptized Into Christ,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Gal.3:26-27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7000"/>
              <a:buFont typeface="Wingdings" pitchFamily="2" charset="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-------------------------------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Grow And Be Faithful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Pet.2:2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Err As a Christian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Repent and Pray God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Acts 8:22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build="p" autoUpdateAnimBg="0" advAuto="10000"/>
    </p:bld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974</TotalTime>
  <Words>279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Vertical and Horizontal design template</vt:lpstr>
      <vt:lpstr>“What is Truth?”</vt:lpstr>
      <vt:lpstr>Definition of Truth</vt:lpstr>
      <vt:lpstr>What is Truth?</vt:lpstr>
      <vt:lpstr>Our Response to the Truth</vt:lpstr>
      <vt:lpstr>Bad Attitudes About the Truth</vt:lpstr>
      <vt:lpstr>The Plan of Salvation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Truth?</dc:title>
  <dc:subject/>
  <dc:creator>Danny McKibben</dc:creator>
  <cp:keywords/>
  <dc:description/>
  <cp:lastModifiedBy>Providence</cp:lastModifiedBy>
  <cp:revision>35</cp:revision>
  <dcterms:created xsi:type="dcterms:W3CDTF">2013-06-15T13:14:35Z</dcterms:created>
  <dcterms:modified xsi:type="dcterms:W3CDTF">2013-06-16T23:18:30Z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TC100690401033</vt:lpwstr>
  </property>
</Properties>
</file>