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E99211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0FB0-3661-4852-B5AF-1568755FB0EF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0241-EB6B-453A-88CB-F779D540F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2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2EC06-820F-4D50-9223-25E8AAC43F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B5BCCF-169D-4441-B8B5-E91343172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5ABE4-60C4-478D-9FE5-CF350B088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AB70D-ABB8-4BC5-9B34-9C35C25D5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0C227-667C-4E70-919F-BC7469D76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A84C4-5004-484B-B076-55CE4CEE6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E4CF7-EFD3-4BF5-BDA4-ACC69425D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9F6D8-6D52-4049-B28D-4C555BB72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DBED-D65D-4804-9450-6BC8A0F1A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0BB15-CED0-4585-951F-25D0EFB2C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A5793-DB96-4182-BB11-F99464127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BCBF-F055-4076-8052-F4FEACABB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00DBC345-2AE9-4838-86B8-CD15FFC55D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7467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Focusing on Fundamentals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066800"/>
            <a:ext cx="54864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Basics Are Always Needed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Warren Buffett, CEO, Berkshire Hatha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86199"/>
            <a:ext cx="2286000" cy="3048001"/>
          </a:xfrm>
          <a:prstGeom prst="rect">
            <a:avLst/>
          </a:prstGeom>
          <a:noFill/>
        </p:spPr>
      </p:pic>
      <p:pic>
        <p:nvPicPr>
          <p:cNvPr id="1028" name="Picture 4" descr="http://www.independentnation.net/wp-content/uploads/2013/03/127435-warren-buffett-united-st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438400"/>
            <a:ext cx="2286000" cy="32485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1905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Warren Buffet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0581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“The Oracle”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25101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CEO of Berkshire Hathaway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Focusing on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  <a:gradFill flip="none" rotWithShape="1">
            <a:gsLst>
              <a:gs pos="43000">
                <a:schemeClr val="accent1">
                  <a:tint val="66000"/>
                  <a:satMod val="160000"/>
                  <a:alpha val="5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r>
              <a:rPr lang="en-US" dirty="0" smtClean="0"/>
              <a:t>Fear of the Lord,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Pr.1:7, Eccl.12:13-14,  Ac.10:34-35</a:t>
            </a:r>
          </a:p>
          <a:p>
            <a:r>
              <a:rPr lang="en-US" dirty="0" smtClean="0"/>
              <a:t>The Bible is Complete,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2 Tim.3:16-17,  2Pet.1:3</a:t>
            </a:r>
          </a:p>
          <a:p>
            <a:r>
              <a:rPr lang="en-US" dirty="0" smtClean="0"/>
              <a:t>Repentance from Dead Works,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Heb.6:1-2</a:t>
            </a:r>
          </a:p>
          <a:p>
            <a:r>
              <a:rPr lang="en-US" dirty="0" smtClean="0"/>
              <a:t>Be a Willing Worker,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Rev.14:1, 9-10</a:t>
            </a:r>
          </a:p>
          <a:p>
            <a:r>
              <a:rPr lang="en-US" dirty="0" smtClean="0"/>
              <a:t>Love the Lord,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Matt.22:35-40,  1Jn.4:19,  1Cor.16:22</a:t>
            </a:r>
          </a:p>
          <a:p>
            <a:r>
              <a:rPr lang="en-US" dirty="0" smtClean="0"/>
              <a:t>Be a Servant to Others,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Matt.20:25-28,  Jn.13:14-17</a:t>
            </a:r>
          </a:p>
          <a:p>
            <a:r>
              <a:rPr lang="en-US" dirty="0" smtClean="0"/>
              <a:t>Assemble for Worship,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Heb.10:25,  Ac.2:42; 11:26</a:t>
            </a:r>
          </a:p>
          <a:p>
            <a:r>
              <a:rPr lang="en-US" dirty="0" smtClean="0"/>
              <a:t>The Power of Prayer,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1 Pet.3:10-12,  5:7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Be a Fisher of Men,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Matt.4:18-19,  Ac.8:4</a:t>
            </a:r>
          </a:p>
          <a:p>
            <a:r>
              <a:rPr lang="en-US" dirty="0" smtClean="0"/>
              <a:t>Have Good Attitudes,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Eph.4:1-3,  Gal.5:22ff,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89535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Plan of Salvation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638800"/>
          </a:xfrm>
          <a:gradFill>
            <a:gsLst>
              <a:gs pos="25000">
                <a:schemeClr val="accent5">
                  <a:alpha val="1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Hear the Gospel of Christ,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Acts 18:8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Believe in Jesus Christ, 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Acts 16:31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Repent and Turn to God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Acts 17:30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Confess Jesus as Lord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Rom.10:9-10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 Baptized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Ac.22:16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     ----------------------------------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sz="3600" b="1" dirty="0">
                <a:solidFill>
                  <a:schemeClr val="tx2"/>
                </a:solidFill>
              </a:rPr>
              <a:t>Be Thou Faithful Unto Death</a:t>
            </a:r>
            <a:r>
              <a:rPr lang="en-US" sz="4000" b="1" dirty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Rev.2:10</a:t>
            </a:r>
            <a:endParaRPr lang="en-US" b="1" dirty="0">
              <a:solidFill>
                <a:schemeClr val="tx2"/>
              </a:solidFill>
            </a:endParaRPr>
          </a:p>
          <a:p>
            <a:pPr marL="609600" indent="-609600">
              <a:buFont typeface="Wingdings" pitchFamily="2" charset="2"/>
              <a:buChar char="Ø"/>
            </a:pPr>
            <a:r>
              <a:rPr lang="en-US" sz="3600" b="1" dirty="0">
                <a:solidFill>
                  <a:schemeClr val="tx2"/>
                </a:solidFill>
              </a:rPr>
              <a:t>If Err: Repent and Pray God  </a:t>
            </a:r>
            <a:r>
              <a:rPr lang="en-US" b="1" dirty="0">
                <a:solidFill>
                  <a:schemeClr val="tx2"/>
                </a:solidFill>
              </a:rPr>
              <a:t>Acts </a:t>
            </a:r>
            <a:r>
              <a:rPr lang="en-US" b="1" dirty="0" smtClean="0">
                <a:solidFill>
                  <a:schemeClr val="tx2"/>
                </a:solidFill>
              </a:rPr>
              <a:t>8:22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Optical design template">
  <a:themeElements>
    <a:clrScheme name="Default Design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Optical design template</Template>
  <TotalTime>502</TotalTime>
  <Words>163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Optical design template</vt:lpstr>
      <vt:lpstr>Focusing on Fundamentals</vt:lpstr>
      <vt:lpstr>Focusing on Fundamentals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on Fundamentals</dc:title>
  <dc:subject/>
  <dc:creator>Danny McKibben</dc:creator>
  <cp:keywords/>
  <dc:description/>
  <cp:lastModifiedBy>Providence</cp:lastModifiedBy>
  <cp:revision>21</cp:revision>
  <dcterms:created xsi:type="dcterms:W3CDTF">2013-06-08T15:07:04Z</dcterms:created>
  <dcterms:modified xsi:type="dcterms:W3CDTF">2013-06-09T22:59:45Z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TC100690441033</vt:lpwstr>
  </property>
</Properties>
</file>