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2" r:id="rId4"/>
    <p:sldId id="260" r:id="rId5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37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fld id="{9B4D7E42-911C-4D2D-8F34-B2FB010653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14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fld id="{E244ED59-ACAC-4F5C-A6B6-A5BC098FC6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28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4ED59-ACAC-4F5C-A6B6-A5BC098FC65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62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057400"/>
            <a:ext cx="6705600" cy="1447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09800" y="3581400"/>
            <a:ext cx="6400800" cy="1752600"/>
          </a:xfrm>
        </p:spPr>
        <p:txBody>
          <a:bodyPr/>
          <a:lstStyle>
            <a:lvl1pPr marL="0" indent="0">
              <a:spcBef>
                <a:spcPct val="20000"/>
              </a:spcBef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A2B320C-B21E-4E10-9AF9-391BA85CB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A9708-9A28-4B8C-9CC0-C7048AD16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066800"/>
            <a:ext cx="16573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66800"/>
            <a:ext cx="48196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E1134-67AC-461C-9F82-DC4C3D857B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7E19-0BBF-494D-9986-D311BDEC80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BF946-88F8-457C-9918-7FAB68FA08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2057400"/>
            <a:ext cx="3086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057400"/>
            <a:ext cx="3086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9B805-8239-47D5-BA94-95F22FD684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6CFC2-5828-4DB8-A553-B5658D11EB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6E357-ADC5-4657-B0EC-D117489896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2F903-BB18-4C24-BD23-7FC6389482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396C0-DF92-4F3F-BE7E-98527239CA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B876E-7CB2-4290-B542-3EC317B00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0668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2057400"/>
            <a:ext cx="6324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62484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2484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95FFFE7-A66C-4792-98FE-3CAF470B3D7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Garamond" pitchFamily="18" charset="0"/>
        <a:buChar char="−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Garamond" pitchFamily="18" charset="0"/>
        <a:buChar char="−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28800" y="1905000"/>
            <a:ext cx="6324600" cy="1447800"/>
          </a:xfrm>
        </p:spPr>
        <p:txBody>
          <a:bodyPr/>
          <a:lstStyle/>
          <a:p>
            <a:pPr algn="ctr"/>
            <a:r>
              <a:rPr lang="en-US" sz="4800" dirty="0" smtClean="0"/>
              <a:t>Woe to the Rich Men</a:t>
            </a:r>
            <a:endParaRPr lang="en-US" sz="4800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3657600"/>
            <a:ext cx="3962400" cy="8382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James 5:1-12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447800" y="838200"/>
            <a:ext cx="76962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Woe To Those That Are Rich –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Vs.1-6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924800" cy="5334000"/>
          </a:xfrm>
        </p:spPr>
        <p:txBody>
          <a:bodyPr/>
          <a:lstStyle/>
          <a:p>
            <a:r>
              <a:rPr lang="en-US" dirty="0" smtClean="0"/>
              <a:t>Not all the Rich people, </a:t>
            </a:r>
            <a:r>
              <a:rPr lang="en-US" dirty="0" smtClean="0">
                <a:solidFill>
                  <a:srgbClr val="FFFF00"/>
                </a:solidFill>
              </a:rPr>
              <a:t>Jm.1:9-10, 1 Tim.6:17-19</a:t>
            </a:r>
          </a:p>
          <a:p>
            <a:r>
              <a:rPr lang="en-US" dirty="0" smtClean="0"/>
              <a:t>Hoard -</a:t>
            </a:r>
            <a:r>
              <a:rPr lang="en-US" dirty="0" smtClean="0">
                <a:solidFill>
                  <a:srgbClr val="FFFF00"/>
                </a:solidFill>
              </a:rPr>
              <a:t>vs.2-3</a:t>
            </a:r>
            <a:r>
              <a:rPr lang="en-US" dirty="0" smtClean="0"/>
              <a:t>, Cheat –</a:t>
            </a:r>
            <a:r>
              <a:rPr lang="en-US" dirty="0" smtClean="0">
                <a:solidFill>
                  <a:srgbClr val="FFFF00"/>
                </a:solidFill>
              </a:rPr>
              <a:t>vs.4</a:t>
            </a:r>
            <a:r>
              <a:rPr lang="en-US" dirty="0" smtClean="0"/>
              <a:t>, Selfish –</a:t>
            </a:r>
            <a:r>
              <a:rPr lang="en-US" dirty="0" smtClean="0">
                <a:solidFill>
                  <a:srgbClr val="FFFF00"/>
                </a:solidFill>
              </a:rPr>
              <a:t>vs5</a:t>
            </a:r>
            <a:r>
              <a:rPr lang="en-US" dirty="0" smtClean="0"/>
              <a:t>, Cruel-</a:t>
            </a:r>
            <a:r>
              <a:rPr lang="en-US" dirty="0" smtClean="0">
                <a:solidFill>
                  <a:srgbClr val="FFFF00"/>
                </a:solidFill>
              </a:rPr>
              <a:t> vs6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Vs.1</a:t>
            </a:r>
            <a:r>
              <a:rPr lang="en-US" dirty="0" smtClean="0"/>
              <a:t>  Weep in Despair, Anguish   (Not as in </a:t>
            </a:r>
            <a:r>
              <a:rPr lang="en-US" dirty="0" smtClean="0">
                <a:solidFill>
                  <a:srgbClr val="FFFF00"/>
                </a:solidFill>
              </a:rPr>
              <a:t>ch</a:t>
            </a:r>
            <a:r>
              <a:rPr lang="en-US" dirty="0">
                <a:solidFill>
                  <a:srgbClr val="FFFF00"/>
                </a:solidFill>
              </a:rPr>
              <a:t>.</a:t>
            </a:r>
            <a:r>
              <a:rPr lang="en-US" dirty="0" smtClean="0">
                <a:solidFill>
                  <a:srgbClr val="FFFF00"/>
                </a:solidFill>
              </a:rPr>
              <a:t>4:9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Vs.2 </a:t>
            </a:r>
            <a:r>
              <a:rPr lang="en-US" dirty="0" smtClean="0"/>
              <a:t>  Corrupted, </a:t>
            </a:r>
            <a:r>
              <a:rPr lang="en-US" dirty="0" smtClean="0">
                <a:solidFill>
                  <a:srgbClr val="FFFF00"/>
                </a:solidFill>
              </a:rPr>
              <a:t>Mt.6:19-20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Vs.3</a:t>
            </a:r>
            <a:r>
              <a:rPr lang="en-US" dirty="0" smtClean="0"/>
              <a:t>  Rust a Witness, </a:t>
            </a:r>
            <a:r>
              <a:rPr lang="en-US" dirty="0" smtClean="0">
                <a:solidFill>
                  <a:srgbClr val="FFFF00"/>
                </a:solidFill>
              </a:rPr>
              <a:t>Mk.6:11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Vs.4 </a:t>
            </a:r>
            <a:r>
              <a:rPr lang="en-US" dirty="0" smtClean="0"/>
              <a:t> Fraud – Cheating.  Cries  </a:t>
            </a:r>
            <a:r>
              <a:rPr lang="en-US" dirty="0" smtClean="0">
                <a:solidFill>
                  <a:srgbClr val="FFFF00"/>
                </a:solidFill>
              </a:rPr>
              <a:t>Gen.4:10, Ex.2:23-24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Vs.5</a:t>
            </a:r>
            <a:r>
              <a:rPr lang="en-US" dirty="0" smtClean="0"/>
              <a:t>  Selfish Indulgence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Vs.6</a:t>
            </a:r>
            <a:r>
              <a:rPr lang="en-US" dirty="0" smtClean="0"/>
              <a:t>  Condemn, </a:t>
            </a:r>
            <a:r>
              <a:rPr lang="en-US" dirty="0" smtClean="0">
                <a:solidFill>
                  <a:srgbClr val="FFFF00"/>
                </a:solidFill>
              </a:rPr>
              <a:t>Ch.2:6, 1 Pet.2:18ff</a:t>
            </a:r>
          </a:p>
          <a:p>
            <a:r>
              <a:rPr lang="en-US" dirty="0" smtClean="0"/>
              <a:t>Not Resist,  </a:t>
            </a:r>
            <a:r>
              <a:rPr lang="en-US" dirty="0" smtClean="0">
                <a:solidFill>
                  <a:srgbClr val="FFFF00"/>
                </a:solidFill>
              </a:rPr>
              <a:t>Rom.12:19</a:t>
            </a:r>
            <a:r>
              <a:rPr lang="en-US" dirty="0" smtClean="0"/>
              <a:t>, But Can With Words, </a:t>
            </a:r>
            <a:r>
              <a:rPr lang="en-US" dirty="0" smtClean="0">
                <a:solidFill>
                  <a:srgbClr val="FFFF00"/>
                </a:solidFill>
              </a:rPr>
              <a:t>Ac.16:35-36</a:t>
            </a:r>
            <a:r>
              <a:rPr lang="en-US" dirty="0" smtClean="0"/>
              <a:t> with Prayers, </a:t>
            </a:r>
            <a:r>
              <a:rPr lang="en-US" dirty="0" smtClean="0">
                <a:solidFill>
                  <a:srgbClr val="FFFF00"/>
                </a:solidFill>
              </a:rPr>
              <a:t>vs.4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838200"/>
            <a:ext cx="76962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The Great Need For Patience- </a:t>
            </a:r>
            <a:r>
              <a:rPr lang="en-US" sz="2800" dirty="0" smtClean="0">
                <a:solidFill>
                  <a:srgbClr val="FFFF00"/>
                </a:solidFill>
              </a:rPr>
              <a:t>Vs.7-12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8001000" cy="5105400"/>
          </a:xfrm>
        </p:spPr>
        <p:txBody>
          <a:bodyPr/>
          <a:lstStyle/>
          <a:p>
            <a:r>
              <a:rPr lang="en-US" dirty="0" smtClean="0"/>
              <a:t>Doing Right When Done Wronged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Vs.7 </a:t>
            </a:r>
            <a:r>
              <a:rPr lang="en-US" dirty="0" smtClean="0"/>
              <a:t>God Will Repay – </a:t>
            </a:r>
            <a:r>
              <a:rPr lang="en-US" dirty="0" smtClean="0">
                <a:solidFill>
                  <a:srgbClr val="FFFF00"/>
                </a:solidFill>
              </a:rPr>
              <a:t>Rom.12:19</a:t>
            </a:r>
            <a:r>
              <a:rPr lang="en-US" dirty="0" smtClean="0"/>
              <a:t>.  Illustration – Farmer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Vs.8</a:t>
            </a:r>
            <a:r>
              <a:rPr lang="en-US" dirty="0" smtClean="0"/>
              <a:t>   Be Patient, Be Stable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Vs.9</a:t>
            </a:r>
            <a:r>
              <a:rPr lang="en-US" dirty="0" smtClean="0"/>
              <a:t>  Not Grumble and Gripe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Vs.10</a:t>
            </a:r>
            <a:r>
              <a:rPr lang="en-US" dirty="0" smtClean="0"/>
              <a:t>  The Example of the Prophets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Vs.11</a:t>
            </a:r>
            <a:r>
              <a:rPr lang="en-US" dirty="0" smtClean="0"/>
              <a:t>   Job </a:t>
            </a:r>
            <a:r>
              <a:rPr lang="en-US" dirty="0" smtClean="0">
                <a:solidFill>
                  <a:srgbClr val="FFFF00"/>
                </a:solidFill>
              </a:rPr>
              <a:t>“Exhibit A” </a:t>
            </a:r>
            <a:r>
              <a:rPr lang="en-US" dirty="0" smtClean="0"/>
              <a:t>of Patience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Vs.12</a:t>
            </a:r>
            <a:r>
              <a:rPr lang="en-US" dirty="0" smtClean="0"/>
              <a:t>  The Need for Honesty, Guard against Frivolous Swearing,  </a:t>
            </a:r>
            <a:r>
              <a:rPr lang="en-US" dirty="0" smtClean="0">
                <a:solidFill>
                  <a:srgbClr val="FFFF00"/>
                </a:solidFill>
              </a:rPr>
              <a:t>Mt.5:33-37,  Mt.23:16-22</a:t>
            </a:r>
          </a:p>
          <a:p>
            <a:r>
              <a:rPr lang="en-US" dirty="0" smtClean="0"/>
              <a:t>All Oaths Evil?    </a:t>
            </a:r>
            <a:r>
              <a:rPr lang="en-US" dirty="0" smtClean="0">
                <a:solidFill>
                  <a:srgbClr val="FFFF00"/>
                </a:solidFill>
              </a:rPr>
              <a:t>Heb.6:16-17; 2 Cor.1:23, Rev.10:5-6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1173163"/>
            <a:ext cx="7543800" cy="57943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b="1" dirty="0">
                <a:solidFill>
                  <a:schemeClr val="accent1"/>
                </a:solidFill>
                <a:latin typeface="Arial Rounded MT Bold" pitchFamily="34" charset="0"/>
              </a:rPr>
              <a:t>The Plan </a:t>
            </a:r>
            <a:r>
              <a:rPr lang="en-US" sz="4800" b="1" dirty="0" smtClean="0">
                <a:solidFill>
                  <a:schemeClr val="accent1"/>
                </a:solidFill>
                <a:latin typeface="Arial Rounded MT Bold" pitchFamily="34" charset="0"/>
              </a:rPr>
              <a:t>of </a:t>
            </a:r>
            <a:r>
              <a:rPr lang="en-US" sz="4800" b="1" dirty="0">
                <a:solidFill>
                  <a:schemeClr val="accent1"/>
                </a:solidFill>
                <a:latin typeface="Arial Rounded MT Bold" pitchFamily="34" charset="0"/>
              </a:rPr>
              <a:t>Salvation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19201" y="1981200"/>
            <a:ext cx="7924799" cy="5105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Tx/>
              <a:buSzTx/>
              <a:buFont typeface="Wingdings" pitchFamily="2" charset="2"/>
              <a:buAutoNum type="arabicPeriod"/>
            </a:pPr>
            <a:r>
              <a:rPr lang="en-US" sz="2800" b="1" dirty="0">
                <a:solidFill>
                  <a:srgbClr val="FFFF00"/>
                </a:solidFill>
              </a:rPr>
              <a:t>Hear the Gospel of Christ, </a:t>
            </a:r>
            <a:r>
              <a:rPr lang="en-US" b="1" dirty="0" smtClean="0"/>
              <a:t>Acts 2:22</a:t>
            </a:r>
            <a:endParaRPr lang="en-US" sz="1600" b="1" dirty="0"/>
          </a:p>
          <a:p>
            <a:pPr marL="609600" indent="-609600">
              <a:lnSpc>
                <a:spcPct val="90000"/>
              </a:lnSpc>
              <a:buClrTx/>
              <a:buSzTx/>
              <a:buFont typeface="Wingdings" pitchFamily="2" charset="2"/>
              <a:buAutoNum type="arabicPeriod"/>
            </a:pPr>
            <a:r>
              <a:rPr lang="en-US" sz="2800" b="1" dirty="0">
                <a:solidFill>
                  <a:srgbClr val="FFFF00"/>
                </a:solidFill>
              </a:rPr>
              <a:t>Believe in Jesus Christ,  </a:t>
            </a:r>
            <a:r>
              <a:rPr lang="en-US" b="1" dirty="0"/>
              <a:t>Acts 16:31</a:t>
            </a:r>
            <a:endParaRPr lang="en-US" sz="600" b="1" dirty="0"/>
          </a:p>
          <a:p>
            <a:pPr marL="609600" indent="-609600">
              <a:lnSpc>
                <a:spcPct val="90000"/>
              </a:lnSpc>
              <a:buClrTx/>
              <a:buSzTx/>
              <a:buFont typeface="Wingdings" pitchFamily="2" charset="2"/>
              <a:buAutoNum type="arabicPeriod"/>
            </a:pPr>
            <a:r>
              <a:rPr lang="en-US" sz="2800" b="1" dirty="0">
                <a:solidFill>
                  <a:srgbClr val="FFFF00"/>
                </a:solidFill>
              </a:rPr>
              <a:t>Repent and Turn to God</a:t>
            </a:r>
            <a:r>
              <a:rPr lang="en-US" sz="2000" b="1" dirty="0">
                <a:solidFill>
                  <a:srgbClr val="FFFF00"/>
                </a:solidFill>
              </a:rPr>
              <a:t>, </a:t>
            </a:r>
            <a:r>
              <a:rPr lang="en-US" b="1" dirty="0"/>
              <a:t>Acts 17:30</a:t>
            </a:r>
            <a:endParaRPr lang="en-US" sz="2000" b="1" dirty="0"/>
          </a:p>
          <a:p>
            <a:pPr marL="609600" indent="-609600">
              <a:lnSpc>
                <a:spcPct val="90000"/>
              </a:lnSpc>
              <a:buClrTx/>
              <a:buSzTx/>
              <a:buFont typeface="Wingdings" pitchFamily="2" charset="2"/>
              <a:buAutoNum type="arabicPeriod"/>
            </a:pPr>
            <a:r>
              <a:rPr lang="en-US" sz="2800" b="1" dirty="0">
                <a:solidFill>
                  <a:srgbClr val="FFFF00"/>
                </a:solidFill>
              </a:rPr>
              <a:t>Confess Jesus Before Men</a:t>
            </a:r>
            <a:r>
              <a:rPr lang="en-US" sz="2000" b="1" dirty="0">
                <a:solidFill>
                  <a:srgbClr val="FFFF00"/>
                </a:solidFill>
              </a:rPr>
              <a:t>,  </a:t>
            </a:r>
            <a:r>
              <a:rPr lang="en-US" b="1" dirty="0"/>
              <a:t>Acts 8:37</a:t>
            </a:r>
            <a:endParaRPr lang="en-US" sz="2000" b="1" dirty="0"/>
          </a:p>
          <a:p>
            <a:pPr marL="609600" indent="-609600">
              <a:lnSpc>
                <a:spcPct val="90000"/>
              </a:lnSpc>
              <a:buClrTx/>
              <a:buSzTx/>
              <a:buFont typeface="Wingdings" pitchFamily="2" charset="2"/>
              <a:buAutoNum type="arabicPeriod"/>
            </a:pPr>
            <a:r>
              <a:rPr lang="en-US" sz="2800" b="1" dirty="0">
                <a:solidFill>
                  <a:srgbClr val="FFFF00"/>
                </a:solidFill>
              </a:rPr>
              <a:t>Baptized Into Christ, </a:t>
            </a:r>
            <a:r>
              <a:rPr lang="en-US" b="1" dirty="0"/>
              <a:t>I Pet.3:21</a:t>
            </a:r>
            <a:endParaRPr lang="en-US" sz="2000" b="1" dirty="0"/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None/>
            </a:pPr>
            <a:r>
              <a:rPr lang="en-US" sz="1600" b="1" dirty="0">
                <a:solidFill>
                  <a:srgbClr val="FFFF00"/>
                </a:solidFill>
              </a:rPr>
              <a:t>          ---------------------------------------------</a:t>
            </a: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</a:rPr>
              <a:t>Grow And Be Faithful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rgbClr val="FFFF00"/>
                </a:solidFill>
              </a:rPr>
              <a:t>1 Pet.2:2</a:t>
            </a:r>
            <a:endParaRPr lang="en-US" sz="1800" b="1" dirty="0">
              <a:solidFill>
                <a:srgbClr val="FFFF00"/>
              </a:solidFill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</a:rPr>
              <a:t>If Err </a:t>
            </a:r>
            <a:r>
              <a:rPr lang="en-US" sz="2800" b="1" dirty="0" smtClean="0">
                <a:solidFill>
                  <a:schemeClr val="tx1"/>
                </a:solidFill>
              </a:rPr>
              <a:t>as a Christian</a:t>
            </a:r>
            <a:r>
              <a:rPr lang="en-US" sz="2000" b="1" dirty="0" smtClean="0">
                <a:solidFill>
                  <a:schemeClr val="tx1"/>
                </a:solidFill>
              </a:rPr>
              <a:t>: </a:t>
            </a:r>
            <a:r>
              <a:rPr lang="en-US" sz="2800" b="1" dirty="0">
                <a:solidFill>
                  <a:schemeClr val="tx1"/>
                </a:solidFill>
              </a:rPr>
              <a:t>Repent and Pray God</a:t>
            </a:r>
            <a:r>
              <a:rPr lang="en-US" sz="2000" b="1" dirty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rgbClr val="FFFF00"/>
                </a:solidFill>
              </a:rPr>
              <a:t> 1Jn.1:9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uiExpand="1" build="p" autoUpdateAnimBg="0" advAuto="10000"/>
    </p:bldLst>
  </p:timing>
</p:sld>
</file>

<file path=ppt/theme/theme1.xml><?xml version="1.0" encoding="utf-8"?>
<a:theme xmlns:a="http://schemas.openxmlformats.org/drawingml/2006/main" name="Project overview presentation">
  <a:themeElements>
    <a:clrScheme name="Default Design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 presentation</Template>
  <TotalTime>1192</TotalTime>
  <Words>226</Words>
  <Application>Microsoft Office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Project overview presentation</vt:lpstr>
      <vt:lpstr>Woe to the Rich Men</vt:lpstr>
      <vt:lpstr>Woe To Those That Are Rich – Vs.1-6</vt:lpstr>
      <vt:lpstr>The Great Need For Patience- Vs.7-12</vt:lpstr>
      <vt:lpstr>The Plan of Salvation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Woe to the Rich Men</dc:title>
  <dc:subject/>
  <dc:creator>Danny McKibben</dc:creator>
  <cp:keywords/>
  <dc:description/>
  <cp:lastModifiedBy>Providence</cp:lastModifiedBy>
  <cp:revision>94</cp:revision>
  <cp:lastPrinted>1601-01-01T00:00:00Z</cp:lastPrinted>
  <dcterms:created xsi:type="dcterms:W3CDTF">2013-05-19T02:54:33Z</dcterms:created>
  <dcterms:modified xsi:type="dcterms:W3CDTF">2013-05-19T23:21:44Z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TC010184561033</vt:lpwstr>
  </property>
</Properties>
</file>