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  <p:sldMasterId id="2147483672" r:id="rId3"/>
  </p:sldMasterIdLst>
  <p:notesMasterIdLst>
    <p:notesMasterId r:id="rId8"/>
  </p:notesMasterIdLst>
  <p:sldIdLst>
    <p:sldId id="256" r:id="rId4"/>
    <p:sldId id="258" r:id="rId5"/>
    <p:sldId id="262" r:id="rId6"/>
    <p:sldId id="257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FA384-F6B9-42E1-B75E-A49185F6D949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29A25-6CD7-431F-989E-E593B092E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626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EEB95-37EB-49FC-91D9-9A35DD0B018D}" type="datetimeFigureOut">
              <a:rPr lang="fr-FR"/>
              <a:pPr>
                <a:defRPr/>
              </a:pPr>
              <a:t>12/05/2013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7E2F0-C993-49E3-A114-7872F3C6EED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hred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BB364-D7DB-49F3-A51D-95F86244EB6B}" type="datetimeFigureOut">
              <a:rPr lang="fr-FR"/>
              <a:pPr>
                <a:defRPr/>
              </a:pPr>
              <a:t>12/05/2013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58EC2-2F59-41BF-826A-E8A2D9B4AD9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hred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94E19-2DF1-480D-8EFB-C74E12D16525}" type="datetimeFigureOut">
              <a:rPr lang="fr-FR"/>
              <a:pPr>
                <a:defRPr/>
              </a:pPr>
              <a:t>12/05/2013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04044-4BF5-4661-912F-1D31BF2F731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hred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EEB95-37EB-49FC-91D9-9A35DD0B018D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12/05/2013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7E2F0-C993-49E3-A114-7872F3C6EED6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hred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C1E45-6EE7-4AEC-AC24-2B0DB17EBB1F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12/05/2013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0E065-D75B-459E-834D-0B3DF13FB77B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hred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259BB-E57B-4648-A9EF-962302A6BB42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12/05/2013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2B013-BCCE-4063-A08B-1AECD6650F3B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hred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F1FA8-36A8-48F9-9D66-18AA4DA21D9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12/05/2013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4D027-F20A-4DB2-9A53-C400794DAF93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hred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D2BC9-22C9-462D-99B9-AE82501A77AF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12/05/2013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0DE40-828A-45A2-B49C-6270EB734855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hred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11C64-A87A-485B-A9F8-ECEA27037552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12/05/2013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79754-7839-4A8C-874B-7F629940DCCD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hred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6A574-5DB0-4717-A9D0-425E6885BBBF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12/05/2013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FDFF1-5581-4B43-A0FC-63945BACE2A2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hred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D6179-6EB4-46FA-8B54-B151AC657EE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12/05/2013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0389C-43FE-43CC-B48B-C24B9F5861BB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hred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C1E45-6EE7-4AEC-AC24-2B0DB17EBB1F}" type="datetimeFigureOut">
              <a:rPr lang="fr-FR"/>
              <a:pPr>
                <a:defRPr/>
              </a:pPr>
              <a:t>12/05/2013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0E065-D75B-459E-834D-0B3DF13FB77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hred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767B4-6E2B-4A35-942A-F7057F17317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12/05/2013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0CFE9-2011-4C61-9335-555C26F5D687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hred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BB364-D7DB-49F3-A51D-95F86244EB6B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12/05/2013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58EC2-2F59-41BF-826A-E8A2D9B4AD91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hred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94E19-2DF1-480D-8EFB-C74E12D16525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12/05/2013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04044-4BF5-4661-912F-1D31BF2F7310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hred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259BB-E57B-4648-A9EF-962302A6BB42}" type="datetimeFigureOut">
              <a:rPr lang="fr-FR"/>
              <a:pPr>
                <a:defRPr/>
              </a:pPr>
              <a:t>12/05/2013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2B013-BCCE-4063-A08B-1AECD6650F3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hred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F1FA8-36A8-48F9-9D66-18AA4DA21D9E}" type="datetimeFigureOut">
              <a:rPr lang="fr-FR"/>
              <a:pPr>
                <a:defRPr/>
              </a:pPr>
              <a:t>12/05/2013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4D027-F20A-4DB2-9A53-C400794DAF9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hred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D2BC9-22C9-462D-99B9-AE82501A77AF}" type="datetimeFigureOut">
              <a:rPr lang="fr-FR"/>
              <a:pPr>
                <a:defRPr/>
              </a:pPr>
              <a:t>12/05/2013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0DE40-828A-45A2-B49C-6270EB73485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hred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11C64-A87A-485B-A9F8-ECEA27037552}" type="datetimeFigureOut">
              <a:rPr lang="fr-FR"/>
              <a:pPr>
                <a:defRPr/>
              </a:pPr>
              <a:t>12/05/2013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79754-7839-4A8C-874B-7F629940DCC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hred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6A574-5DB0-4717-A9D0-425E6885BBBF}" type="datetimeFigureOut">
              <a:rPr lang="fr-FR"/>
              <a:pPr>
                <a:defRPr/>
              </a:pPr>
              <a:t>12/05/2013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FDFF1-5581-4B43-A0FC-63945BACE2A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hred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D6179-6EB4-46FA-8B54-B151AC657EE9}" type="datetimeFigureOut">
              <a:rPr lang="fr-FR"/>
              <a:pPr>
                <a:defRPr/>
              </a:pPr>
              <a:t>12/05/2013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0389C-43FE-43CC-B48B-C24B9F5861B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hred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767B4-6E2B-4A35-942A-F7057F173176}" type="datetimeFigureOut">
              <a:rPr lang="fr-FR"/>
              <a:pPr>
                <a:defRPr/>
              </a:pPr>
              <a:t>12/05/2013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0CFE9-2011-4C61-9335-555C26F5D68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hred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EDB8CC-6502-4A84-9AD6-C9F7E6D58511}" type="datetimeFigureOut">
              <a:rPr lang="fr-FR"/>
              <a:pPr>
                <a:defRPr/>
              </a:pPr>
              <a:t>12/05/2013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23B991-22CB-429E-88C5-3C2C53A22C7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shred/>
      </p:transition>
    </mc:Choice>
    <mc:Fallback xmlns="">
      <p:transition spd="slow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EDB8CC-6502-4A84-9AD6-C9F7E6D58511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12/05/2013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23B991-22CB-429E-88C5-3C2C53A22C7B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shred/>
      </p:transition>
    </mc:Choice>
    <mc:Fallback xmlns="">
      <p:transition spd="slow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4495800" y="2362200"/>
            <a:ext cx="4191000" cy="2027227"/>
          </a:xfrm>
        </p:spPr>
        <p:txBody>
          <a:bodyPr/>
          <a:lstStyle/>
          <a:p>
            <a:r>
              <a:rPr lang="en-US" sz="6000" dirty="0" smtClean="0">
                <a:solidFill>
                  <a:schemeClr val="bg1"/>
                </a:solidFill>
              </a:rPr>
              <a:t>The Peril of Playing God</a:t>
            </a: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3962400" y="5410200"/>
            <a:ext cx="4643470" cy="842963"/>
          </a:xfrm>
        </p:spPr>
        <p:txBody>
          <a:bodyPr/>
          <a:lstStyle/>
          <a:p>
            <a:r>
              <a:rPr lang="fr-CA" sz="36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James 4:11-17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228600" y="214313"/>
            <a:ext cx="8077200" cy="1143000"/>
          </a:xfrm>
        </p:spPr>
        <p:txBody>
          <a:bodyPr/>
          <a:lstStyle/>
          <a:p>
            <a:pPr algn="l"/>
            <a:r>
              <a:rPr lang="en-US" sz="4000" dirty="0" smtClean="0">
                <a:solidFill>
                  <a:srgbClr val="FFFF00"/>
                </a:solidFill>
              </a:rPr>
              <a:t>Playing God With Others - </a:t>
            </a:r>
            <a:r>
              <a:rPr lang="en-US" sz="3200" dirty="0" smtClean="0">
                <a:solidFill>
                  <a:srgbClr val="FFFF00"/>
                </a:solidFill>
              </a:rPr>
              <a:t>Vs.11-12</a:t>
            </a:r>
            <a:endParaRPr lang="en-US" sz="4000" dirty="0" smtClean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600" y="1752600"/>
            <a:ext cx="8915400" cy="46767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Evil Speaking, Slander, Gossip, Backbiting, Running Others Down, Character Assassination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Not forbid all talking about others, or make a judgment:  Jn.7:24, 1Cor.5, Ac.15, 1 Tim.1:19-20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</a:rPr>
              <a:t>Facts – Truth of God – Right Attitude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Slander, Gossip – Generally False – Do We See All?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Make Our Rules – Mt.15:1-9, Rom.14:1-6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Malice, Jealousy – Mt.7:1-5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077200" cy="1143000"/>
          </a:xfrm>
        </p:spPr>
        <p:txBody>
          <a:bodyPr/>
          <a:lstStyle/>
          <a:p>
            <a:pPr algn="l"/>
            <a:r>
              <a:rPr lang="en-US" sz="4000" dirty="0" smtClean="0">
                <a:solidFill>
                  <a:srgbClr val="FFFF00"/>
                </a:solidFill>
              </a:rPr>
              <a:t>Playing God With Ourselves - </a:t>
            </a:r>
            <a:r>
              <a:rPr lang="en-US" sz="3200" dirty="0" smtClean="0">
                <a:solidFill>
                  <a:srgbClr val="FFFF00"/>
                </a:solidFill>
              </a:rPr>
              <a:t>Vs.13-17</a:t>
            </a:r>
            <a:endParaRPr lang="en-US" sz="4000" dirty="0" smtClean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2400" y="1676400"/>
            <a:ext cx="8991600" cy="5181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Pride, Ego, Arrogance… I'll  do </a:t>
            </a:r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</a:rPr>
              <a:t>Whatever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I want, </a:t>
            </a:r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</a:rPr>
              <a:t>Whenever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I want, and </a:t>
            </a:r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</a:rPr>
              <a:t>Wherever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I want!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Overconfidence about Tomorrow, Lk.12:16-21, Ac.24:25, Pr.27:1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Not Fore Planning, Forethought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Life is Short – Job.7:6-7, Ps.90:9-10. Lk.12, Pr.27:1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If the Lord Wills, Live, Good for Me, Good for His Cause:  1Cor.4:18-19, 16:7, Acts 18:21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Sins of Omission: Mt.25, Lk.10</a:t>
            </a: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, Heb.2:1-4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6934200" cy="1143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The Plan of Salvation</a:t>
            </a:r>
            <a:endParaRPr lang="en-US" sz="5400" b="1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52600" y="1143000"/>
            <a:ext cx="73914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7000"/>
              <a:buFont typeface="Wingdings" pitchFamily="2" charset="2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Hear the Gospel of Christ,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Acts 18:8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7000"/>
              <a:buFont typeface="Wingdings" pitchFamily="2" charset="2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Believe in Jesus Christ, 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Rom.1:16</a:t>
            </a:r>
            <a:endParaRPr kumimoji="0" lang="en-US" sz="900" b="1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7000"/>
              <a:buFont typeface="Wingdings" pitchFamily="2" charset="2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Repent and Turn to God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Acts 17:30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7000"/>
              <a:buFont typeface="Wingdings" pitchFamily="2" charset="2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Confess Jesus Before Men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 Acts 8:37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7000"/>
              <a:buFont typeface="Wingdings" pitchFamily="2" charset="2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Baptized Into Christ,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Gal.3:26-27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7000"/>
              <a:buFont typeface="Wingdings" pitchFamily="2" charset="2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-----------------------------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Grow And Be Faithful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Pet.2:2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Err As a Christian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Repent and Pray God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Acts 8:22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build="p" autoUpdateAnimBg="0" advAuto="10000"/>
    </p:bldLst>
  </p:timing>
</p:sld>
</file>

<file path=ppt/theme/theme1.xml><?xml version="1.0" encoding="utf-8"?>
<a:theme xmlns:a="http://schemas.openxmlformats.org/drawingml/2006/main" name="TW_Spa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W_Spa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FE55DA1-C17C-4486-BE4A-62CC3A37E9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TW_Space</Template>
  <TotalTime>1561</TotalTime>
  <Words>222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TW_Space</vt:lpstr>
      <vt:lpstr>2_TW_Space</vt:lpstr>
      <vt:lpstr>The Peril of Playing God</vt:lpstr>
      <vt:lpstr>Playing God With Others - Vs.11-12</vt:lpstr>
      <vt:lpstr>Playing God With Ourselves - Vs.13-17</vt:lpstr>
      <vt:lpstr>The Plan of Salvation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Peril of Playing God</dc:title>
  <dc:creator>Danny McKibben</dc:creator>
  <cp:keywords/>
  <cp:lastModifiedBy>Providence</cp:lastModifiedBy>
  <cp:revision>32</cp:revision>
  <dcterms:created xsi:type="dcterms:W3CDTF">2013-05-11T21:04:32Z</dcterms:created>
  <dcterms:modified xsi:type="dcterms:W3CDTF">2013-05-12T23:09:15Z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TC103814969990</vt:lpwstr>
  </property>
</Properties>
</file>