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sldIdLst>
    <p:sldId id="256" r:id="rId3"/>
    <p:sldId id="261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48" d="100"/>
          <a:sy n="48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B03C9-4081-483A-B686-D946C51D916E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3C277-BBCE-4F5F-9D06-0CADC4CAD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47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57174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071942"/>
            <a:ext cx="6400800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Business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Company Name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8288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“Fight The Good Fight of Faith”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52600" y="3352800"/>
            <a:ext cx="6400800" cy="64294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/>
                </a:solidFill>
              </a:rPr>
              <a:t>1 Tim.6:12</a:t>
            </a:r>
            <a:endParaRPr lang="en-US" sz="4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27038"/>
            <a:ext cx="8305800" cy="868362"/>
          </a:xfrm>
        </p:spPr>
        <p:txBody>
          <a:bodyPr/>
          <a:lstStyle/>
          <a:p>
            <a:pPr algn="ctr"/>
            <a:r>
              <a:rPr lang="en-US" b="1" dirty="0" smtClean="0"/>
              <a:t>Fight The Good Fight of Faith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0" y="1600200"/>
            <a:ext cx="4114800" cy="43434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2 Cor.10:3-5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Eph.6:10-19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1 Tim.1:18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1 Tim.6:12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2 Tim.2:3-4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Phil.1:17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Jude 3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 Rev.19:11-15</a:t>
            </a:r>
          </a:p>
          <a:p>
            <a:pPr algn="l">
              <a:buFont typeface="Wingdings" pitchFamily="2" charset="2"/>
              <a:buChar char="ü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How to Have a Good Fight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029199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 smtClean="0"/>
              <a:t> Put on the </a:t>
            </a:r>
            <a:r>
              <a:rPr lang="en-US" dirty="0" err="1" smtClean="0"/>
              <a:t>Armour</a:t>
            </a:r>
            <a:r>
              <a:rPr lang="en-US" dirty="0" smtClean="0"/>
              <a:t> – </a:t>
            </a:r>
            <a:r>
              <a:rPr lang="en-US" sz="2800" dirty="0" smtClean="0">
                <a:solidFill>
                  <a:schemeClr val="accent1"/>
                </a:solidFill>
              </a:rPr>
              <a:t>Eph.6:10-17 </a:t>
            </a:r>
            <a:endParaRPr lang="en-US" dirty="0" smtClean="0">
              <a:solidFill>
                <a:schemeClr val="accent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 The Privilege of Prayer – </a:t>
            </a:r>
            <a:r>
              <a:rPr lang="en-US" sz="2800" dirty="0" smtClean="0">
                <a:solidFill>
                  <a:schemeClr val="accent1"/>
                </a:solidFill>
              </a:rPr>
              <a:t>Eph.6:18-19, Ac.6:4</a:t>
            </a:r>
            <a:endParaRPr lang="en-US" dirty="0" smtClean="0">
              <a:solidFill>
                <a:schemeClr val="accent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 Live a Good Life, Example – </a:t>
            </a:r>
            <a:r>
              <a:rPr lang="en-US" sz="2800" dirty="0" smtClean="0">
                <a:solidFill>
                  <a:schemeClr val="accent1"/>
                </a:solidFill>
              </a:rPr>
              <a:t>1 Tim.1:18-19, 1Tim.6:11-14,   1 Peter 2:12;  3:12-16</a:t>
            </a:r>
            <a:endParaRPr lang="en-US" dirty="0" smtClean="0">
              <a:solidFill>
                <a:schemeClr val="accent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 Walk in Humility – </a:t>
            </a:r>
            <a:r>
              <a:rPr lang="en-US" sz="2800" dirty="0" smtClean="0">
                <a:solidFill>
                  <a:schemeClr val="accent1"/>
                </a:solidFill>
              </a:rPr>
              <a:t>Jm.4:6, 10, Pride </a:t>
            </a:r>
            <a:r>
              <a:rPr lang="en-US" sz="2800" dirty="0" err="1" smtClean="0">
                <a:solidFill>
                  <a:schemeClr val="accent1"/>
                </a:solidFill>
              </a:rPr>
              <a:t>begats</a:t>
            </a:r>
            <a:r>
              <a:rPr lang="en-US" sz="2800" dirty="0" smtClean="0">
                <a:solidFill>
                  <a:schemeClr val="accent1"/>
                </a:solidFill>
              </a:rPr>
              <a:t> Pride Mt.7:2</a:t>
            </a:r>
          </a:p>
          <a:p>
            <a:pPr algn="l">
              <a:buFont typeface="Wingdings" pitchFamily="2" charset="2"/>
              <a:buChar char="v"/>
            </a:pPr>
            <a:r>
              <a:rPr lang="en-US" sz="3600" dirty="0" smtClean="0"/>
              <a:t> </a:t>
            </a:r>
            <a:r>
              <a:rPr lang="en-US" dirty="0" smtClean="0"/>
              <a:t>Control the Tongue, </a:t>
            </a:r>
            <a:r>
              <a:rPr lang="en-US" sz="2800" dirty="0" smtClean="0">
                <a:solidFill>
                  <a:schemeClr val="accent1"/>
                </a:solidFill>
              </a:rPr>
              <a:t>Jm.1:19, Prov.15:1, 28;  Prov.25:11</a:t>
            </a:r>
            <a:endParaRPr lang="en-US" dirty="0" smtClean="0">
              <a:solidFill>
                <a:schemeClr val="accent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 Have Patience, Longsuffering- </a:t>
            </a:r>
            <a:r>
              <a:rPr lang="en-US" sz="2800" dirty="0" smtClean="0">
                <a:solidFill>
                  <a:schemeClr val="accent1"/>
                </a:solidFill>
              </a:rPr>
              <a:t>2Tim.2:24-26, Eph.4:1-3</a:t>
            </a:r>
            <a:endParaRPr lang="en-US" dirty="0" smtClean="0">
              <a:solidFill>
                <a:schemeClr val="accent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 Don’t Impugn Motives - </a:t>
            </a:r>
            <a:r>
              <a:rPr lang="en-US" sz="2800" dirty="0" smtClean="0">
                <a:solidFill>
                  <a:schemeClr val="accent1"/>
                </a:solidFill>
              </a:rPr>
              <a:t>1 Tim.6:4</a:t>
            </a:r>
            <a:endParaRPr lang="en-US" dirty="0" smtClean="0">
              <a:solidFill>
                <a:schemeClr val="accent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en-US" dirty="0" smtClean="0"/>
              <a:t> Follow the Golden Rule – </a:t>
            </a:r>
            <a:r>
              <a:rPr lang="en-US" sz="2800" dirty="0" smtClean="0">
                <a:solidFill>
                  <a:schemeClr val="accent1"/>
                </a:solidFill>
              </a:rPr>
              <a:t>Mt.7:12</a:t>
            </a:r>
            <a:endParaRPr lang="en-US" sz="3600" dirty="0" smtClean="0">
              <a:solidFill>
                <a:schemeClr val="accent1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en-US" dirty="0" smtClean="0"/>
          </a:p>
          <a:p>
            <a:pPr algn="l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305800" cy="657225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latin typeface="Paramount" pitchFamily="2" charset="0"/>
              </a:rPr>
              <a:t>The Plan of Salvation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latin typeface="Paramount" pitchFamily="2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219200"/>
            <a:ext cx="8575104" cy="5162128"/>
          </a:xfrm>
          <a:noFill/>
          <a:ln>
            <a:noFill/>
          </a:ln>
        </p:spPr>
        <p:txBody>
          <a:bodyPr>
            <a:noAutofit/>
          </a:bodyPr>
          <a:lstStyle/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Hear the Gospel of Christ, </a:t>
            </a:r>
            <a:r>
              <a:rPr lang="en-US" sz="2400" b="1" dirty="0">
                <a:solidFill>
                  <a:schemeClr val="accent1"/>
                </a:solidFill>
              </a:rPr>
              <a:t>Acts 2:22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Believe in Jesus Christ,  </a:t>
            </a:r>
            <a:r>
              <a:rPr lang="en-US" sz="2400" b="1" dirty="0" smtClean="0">
                <a:solidFill>
                  <a:schemeClr val="accent1"/>
                </a:solidFill>
              </a:rPr>
              <a:t>Rom.5:1</a:t>
            </a:r>
            <a:endParaRPr lang="en-US" sz="1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Repent and Turn to God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Luke </a:t>
            </a:r>
            <a:r>
              <a:rPr lang="en-US" sz="2400" b="1" dirty="0">
                <a:solidFill>
                  <a:schemeClr val="accent1"/>
                </a:solidFill>
              </a:rPr>
              <a:t>13:3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Confess Jesus Before Men</a:t>
            </a:r>
            <a:r>
              <a:rPr lang="en-US" sz="2000" b="1" dirty="0">
                <a:solidFill>
                  <a:srgbClr val="C00000"/>
                </a:solidFill>
              </a:rPr>
              <a:t>,  </a:t>
            </a:r>
            <a:r>
              <a:rPr lang="en-US" sz="2400" b="1" dirty="0">
                <a:solidFill>
                  <a:schemeClr val="accent1"/>
                </a:solidFill>
              </a:rPr>
              <a:t>Matt.10:32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Baptized Into Christ, </a:t>
            </a:r>
            <a:r>
              <a:rPr lang="en-US" sz="2400" b="1" dirty="0">
                <a:solidFill>
                  <a:schemeClr val="accent1"/>
                </a:solidFill>
              </a:rPr>
              <a:t>I Pet.3:21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C00000"/>
                </a:solidFill>
              </a:rPr>
              <a:t>            -----------------------------</a:t>
            </a:r>
          </a:p>
          <a:p>
            <a:pPr marL="609600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b="1" dirty="0">
                <a:solidFill>
                  <a:schemeClr val="tx2"/>
                </a:solidFill>
              </a:rPr>
              <a:t>Grow And Be Faithful</a:t>
            </a:r>
            <a:r>
              <a:rPr lang="en-US" sz="4000" b="1" dirty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1"/>
                </a:solidFill>
              </a:rPr>
              <a:t>2 Pet.3:18</a:t>
            </a:r>
            <a:endParaRPr lang="en-US" sz="2000" b="1" dirty="0">
              <a:solidFill>
                <a:schemeClr val="tx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b="1" dirty="0">
                <a:solidFill>
                  <a:schemeClr val="tx2"/>
                </a:solidFill>
              </a:rPr>
              <a:t>If Err From The Faith</a:t>
            </a:r>
            <a:r>
              <a:rPr lang="en-US" sz="2000" b="1" dirty="0">
                <a:solidFill>
                  <a:schemeClr val="tx2"/>
                </a:solidFill>
              </a:rPr>
              <a:t>: </a:t>
            </a:r>
            <a:r>
              <a:rPr lang="en-US" sz="3600" b="1" dirty="0">
                <a:solidFill>
                  <a:schemeClr val="tx2"/>
                </a:solidFill>
              </a:rPr>
              <a:t>Repent and Pray God</a:t>
            </a:r>
            <a:r>
              <a:rPr lang="en-US" sz="2000" b="1" dirty="0">
                <a:solidFill>
                  <a:schemeClr val="tx2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I Jn.1:9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3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35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4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4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BurgWaveDesignSlid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BurgWaveDesignSlides</Template>
  <TotalTime>355</TotalTime>
  <Words>183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BurgWaveDesignSlides</vt:lpstr>
      <vt:lpstr>“Fight The Good Fight of Faith”</vt:lpstr>
      <vt:lpstr>Fight The Good Fight of Faith</vt:lpstr>
      <vt:lpstr>How to Have a Good Fight</vt:lpstr>
      <vt:lpstr>The Plan of Salvation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“Fight The Good Fight of Faith”</dc:title>
  <dc:creator>Danny McKibben</dc:creator>
  <cp:keywords/>
  <cp:lastModifiedBy>Providence</cp:lastModifiedBy>
  <cp:revision>22</cp:revision>
  <dcterms:created xsi:type="dcterms:W3CDTF">2013-04-21T01:29:14Z</dcterms:created>
  <dcterms:modified xsi:type="dcterms:W3CDTF">2013-04-21T23:06:58Z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