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78" r:id="rId2"/>
    <p:sldId id="274" r:id="rId3"/>
    <p:sldId id="276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CCCC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28" autoAdjust="0"/>
  </p:normalViewPr>
  <p:slideViewPr>
    <p:cSldViewPr>
      <p:cViewPr varScale="1">
        <p:scale>
          <a:sx n="48" d="100"/>
          <a:sy n="48" d="100"/>
        </p:scale>
        <p:origin x="-5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539E8A4-D91A-44B0-86A4-DB55915A7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785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E51157F-E9A6-4D28-BC31-4B9F4DB991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1969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5F48A-10CA-4EE7-9052-A3C5518B6397}" type="datetime1">
              <a:rPr lang="en-US"/>
              <a:pPr>
                <a:defRPr/>
              </a:pPr>
              <a:t>4/21/2013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8CFAF-3D64-4CB6-BF88-294DEADCCB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43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31276-4B97-47D5-80D1-3B337976E25C}" type="datetime1">
              <a:rPr lang="en-US"/>
              <a:pPr>
                <a:defRPr/>
              </a:pPr>
              <a:t>4/21/2013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D55200-0CEB-49F2-9CD0-DAA3478516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082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048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64E97-72F9-4B88-BF2B-3E5B7FDB2F80}" type="datetime1">
              <a:rPr lang="en-US"/>
              <a:pPr>
                <a:defRPr/>
              </a:pPr>
              <a:t>4/21/2013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35483-45A6-4150-B3B0-1CE5596AA5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80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7ADA8-3302-4782-A881-EB341B55C987}" type="datetime1">
              <a:rPr lang="en-US"/>
              <a:pPr>
                <a:defRPr/>
              </a:pPr>
              <a:t>4/21/2013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CD749-18A2-453D-AEF2-C6231BBC90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719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43148-20DA-4268-B05E-D3F6B63E62C4}" type="datetime1">
              <a:rPr lang="en-US"/>
              <a:pPr>
                <a:defRPr/>
              </a:pPr>
              <a:t>4/21/2013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5907D-EB0D-4D46-A8BE-FD60EC308B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870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D16D6-12A1-4F83-B045-7632EBB4D468}" type="datetime1">
              <a:rPr lang="en-US"/>
              <a:pPr>
                <a:defRPr/>
              </a:pPr>
              <a:t>4/21/2013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CB2B5-A245-4BAF-8EED-AE309D6EF3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041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15B24-53B4-4BB5-97CF-4AD963359F63}" type="datetime1">
              <a:rPr lang="en-US"/>
              <a:pPr>
                <a:defRPr/>
              </a:pPr>
              <a:t>4/21/2013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21016-8B23-43C0-B41B-DC066D0870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710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62672-F6F5-44CE-91ED-3A546E9237C8}" type="datetime1">
              <a:rPr lang="en-US"/>
              <a:pPr>
                <a:defRPr/>
              </a:pPr>
              <a:t>4/21/2013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FD8E2-9097-4F5D-B9BB-71FA6D875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62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6C10F-4287-4CE9-BEDB-ACA7FC286A25}" type="datetime1">
              <a:rPr lang="en-US"/>
              <a:pPr>
                <a:defRPr/>
              </a:pPr>
              <a:t>4/21/2013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CE51C-7628-4DDF-9BCE-89E4E421E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666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1BE1B-8DBF-4BE2-9DEC-DFB5D1D485FA}" type="datetime1">
              <a:rPr lang="en-US"/>
              <a:pPr>
                <a:defRPr/>
              </a:pPr>
              <a:t>4/21/2013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1EE0F-ACCA-4F1D-87BB-0A05AECF8E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96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57442-F427-4736-8EA2-2523830113B8}" type="datetime1">
              <a:rPr lang="en-US"/>
              <a:pPr>
                <a:defRPr/>
              </a:pPr>
              <a:t>4/21/2013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FD022-34C1-4C98-98BD-39E63EDC8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45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A99C0AC-3D85-44CC-AB7F-2F0B6B2AD666}" type="datetime1">
              <a:rPr lang="en-US"/>
              <a:pPr>
                <a:defRPr/>
              </a:pPr>
              <a:t>4/21/2013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4830662-772B-4DB8-8998-222DD027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7467600" cy="2362200"/>
          </a:xfrm>
          <a:effectLst/>
        </p:spPr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 was glad when they said unto me, Let us go into the house of the Lord”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10200"/>
            <a:ext cx="6400800" cy="1066800"/>
          </a:xfrm>
          <a:effectLst/>
        </p:spPr>
        <p:txBody>
          <a:bodyPr/>
          <a:lstStyle/>
          <a:p>
            <a:pPr eaLnBrk="1" hangingPunct="1">
              <a:defRPr/>
            </a:pP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122:1</a:t>
            </a: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1066800" y="1600200"/>
            <a:ext cx="70104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MORNING!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50"/>
                            </p:stCondLst>
                            <p:childTnLst>
                              <p:par>
                                <p:cTn id="1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350"/>
                            </p:stCondLst>
                            <p:childTnLst>
                              <p:par>
                                <p:cTn id="2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  <p:bldP spid="30724" grpId="0" animBg="1"/>
      <p:bldP spid="3072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14400" y="1371600"/>
            <a:ext cx="7315200" cy="2362200"/>
          </a:xfrm>
          <a:effectLst/>
        </p:spPr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9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Walk of a Christian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600200"/>
          </a:xfrm>
          <a:effectLst/>
        </p:spPr>
        <p:txBody>
          <a:bodyPr/>
          <a:lstStyle/>
          <a:p>
            <a:pPr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4</a:t>
            </a:r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1219200" y="4038600"/>
            <a:ext cx="67056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101" name="Picture 9" descr="MCj0416014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800" y="4826000"/>
            <a:ext cx="1854200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5" grpId="0" build="p"/>
      <p:bldP spid="2560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153400" cy="990600"/>
          </a:xfrm>
          <a:effectLst/>
        </p:spPr>
        <p:txBody>
          <a:bodyPr/>
          <a:lstStyle/>
          <a:p>
            <a:pPr eaLnBrk="1" hangingPunct="1">
              <a:defRPr/>
            </a:pPr>
            <a:r>
              <a:rPr lang="en-US" sz="5400" b="1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Kinds of Walks: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5334000"/>
          </a:xfrm>
          <a:effectLst/>
        </p:spPr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“Inside” Walk </a:t>
            </a:r>
            <a:r>
              <a:rPr lang="en-US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(v.1-16)</a:t>
            </a:r>
          </a:p>
          <a:p>
            <a:pPr lvl="1" eaLnBrk="1" hangingPunct="1"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 in Unity</a:t>
            </a:r>
          </a:p>
          <a:p>
            <a:pPr lvl="2"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17:20-23</a:t>
            </a:r>
          </a:p>
          <a:p>
            <a:pPr eaLnBrk="1" hangingPunct="1"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“Outside” Walk </a:t>
            </a:r>
            <a:r>
              <a:rPr lang="en-US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(v.17-32)</a:t>
            </a:r>
          </a:p>
          <a:p>
            <a:pPr lvl="1" eaLnBrk="1" hangingPunct="1"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 in Purity</a:t>
            </a:r>
          </a:p>
          <a:p>
            <a:pPr lvl="2"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6:1-4</a:t>
            </a:r>
          </a:p>
        </p:txBody>
      </p:sp>
      <p:pic>
        <p:nvPicPr>
          <p:cNvPr id="5124" name="Picture 4" descr="MCj0416014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800" y="4826000"/>
            <a:ext cx="1854200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/>
    </p:bldLst>
  </p:timing>
</p:sld>
</file>

<file path=ppt/theme/theme1.xml><?xml version="1.0" encoding="utf-8"?>
<a:theme xmlns:a="http://schemas.openxmlformats.org/drawingml/2006/main" name="COPPERPATINA">
  <a:themeElements>
    <a:clrScheme name="COPPERPATIN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OPPERPATIN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PPERPATIN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PPERPATIN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PPERPATIN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PPERPATIN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PPERPATIN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PPERPATIN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PPERPATIN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COPPERPATINA</Template>
  <TotalTime>1619</TotalTime>
  <Words>63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COPPERPATINA</vt:lpstr>
      <vt:lpstr>“I was glad when they said unto me, Let us go into the house of the Lord”</vt:lpstr>
      <vt:lpstr>The Walk of a Christian</vt:lpstr>
      <vt:lpstr>Two Kinds of Walks:</vt:lpstr>
    </vt:vector>
  </TitlesOfParts>
  <Company>Indiana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Walk of a Christian</dc:title>
  <dc:subject>The "inside" walk and the "outside" walk</dc:subject>
  <dc:creator>Joshua McKibben</dc:creator>
  <cp:lastModifiedBy>Providence</cp:lastModifiedBy>
  <cp:revision>23</cp:revision>
  <dcterms:created xsi:type="dcterms:W3CDTF">2007-02-23T18:58:23Z</dcterms:created>
  <dcterms:modified xsi:type="dcterms:W3CDTF">2013-04-21T23:07:53Z</dcterms:modified>
</cp:coreProperties>
</file>