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71" r:id="rId5"/>
    <p:sldId id="266" r:id="rId6"/>
    <p:sldId id="272" r:id="rId7"/>
    <p:sldId id="26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66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pPr/>
              <a:t>3/31/2013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pPr/>
              <a:t>‹#›</a:t>
            </a:fld>
            <a:endParaRPr lang="en-US"/>
          </a:p>
        </p:txBody>
      </p:sp>
    </p:spTree>
    <p:extLst>
      <p:ext uri="{BB962C8B-B14F-4D97-AF65-F5344CB8AC3E}">
        <p14:creationId xmlns:p14="http://schemas.microsoft.com/office/powerpoint/2010/main" val="1548415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3/31/2013 7:11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3/31/2013 7:11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438905"/>
            <a:ext cx="8153400" cy="1523495"/>
          </a:xfrm>
        </p:spPr>
        <p:txBody>
          <a:bodyPr/>
          <a:lstStyle/>
          <a:p>
            <a:pPr algn="ctr"/>
            <a:r>
              <a:rPr lang="en-US" dirty="0" smtClean="0">
                <a:solidFill>
                  <a:srgbClr val="C00000"/>
                </a:solidFill>
              </a:rPr>
              <a:t>The Tongue, Small But Mighty</a:t>
            </a:r>
            <a:endParaRPr lang="en-US" dirty="0">
              <a:solidFill>
                <a:srgbClr val="C00000"/>
              </a:solidFill>
            </a:endParaRPr>
          </a:p>
        </p:txBody>
      </p:sp>
      <p:sp>
        <p:nvSpPr>
          <p:cNvPr id="3" name="Subtitle 2"/>
          <p:cNvSpPr>
            <a:spLocks noGrp="1"/>
          </p:cNvSpPr>
          <p:nvPr>
            <p:ph type="subTitle" idx="1"/>
          </p:nvPr>
        </p:nvSpPr>
        <p:spPr>
          <a:xfrm>
            <a:off x="730249" y="3810000"/>
            <a:ext cx="7681913" cy="1370012"/>
          </a:xfrm>
        </p:spPr>
        <p:txBody>
          <a:bodyPr>
            <a:normAutofit/>
          </a:bodyPr>
          <a:lstStyle/>
          <a:p>
            <a:pPr algn="ctr"/>
            <a:r>
              <a:rPr lang="en-US" sz="4800" dirty="0" smtClean="0"/>
              <a:t>James 3:1-12</a:t>
            </a:r>
            <a:endParaRPr lang="en-US" sz="4800" dirty="0"/>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200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2000"/>
                                        <p:tgtEl>
                                          <p:spTgt spid="2"/>
                                        </p:tgtEl>
                                        <p:attrNameLst>
                                          <p:attrName>fillcolor</p:attrName>
                                        </p:attrNameLst>
                                      </p:cBhvr>
                                      <p:tavLst>
                                        <p:tav tm="0">
                                          <p:val>
                                            <p:clrVal>
                                              <a:schemeClr val="accent2"/>
                                            </p:clrVal>
                                          </p:val>
                                        </p:tav>
                                        <p:tav tm="50000">
                                          <p:val>
                                            <p:clrVal>
                                              <a:schemeClr val="hlink"/>
                                            </p:clrVal>
                                          </p:val>
                                        </p:tav>
                                      </p:tavLst>
                                    </p:anim>
                                    <p:set>
                                      <p:cBhvr>
                                        <p:cTn id="9" dur="2000"/>
                                        <p:tgtEl>
                                          <p:spTgt spid="2"/>
                                        </p:tgtEl>
                                        <p:attrNameLst>
                                          <p:attrName>fill.type</p:attrName>
                                        </p:attrNameLst>
                                      </p:cBhvr>
                                      <p:to>
                                        <p:strVal val="solid"/>
                                      </p:to>
                                    </p:set>
                                  </p:childTnLst>
                                </p:cTn>
                              </p:par>
                            </p:childTnLst>
                          </p:cTn>
                        </p:par>
                        <p:par>
                          <p:cTn id="10" fill="hold">
                            <p:stCondLst>
                              <p:cond delay="25000"/>
                            </p:stCondLst>
                            <p:childTnLst>
                              <p:par>
                                <p:cTn id="11" presetID="40" presetClass="entr" presetSubtype="0" fill="hold" grpId="0" nodeType="after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1066800"/>
            <a:ext cx="8686800" cy="768672"/>
          </a:xfrm>
        </p:spPr>
        <p:txBody>
          <a:bodyPr/>
          <a:lstStyle/>
          <a:p>
            <a:pPr algn="ctr"/>
            <a:r>
              <a:rPr lang="en-US" sz="5400" dirty="0">
                <a:solidFill>
                  <a:schemeClr val="accent6">
                    <a:lumMod val="50000"/>
                  </a:schemeClr>
                </a:solidFill>
                <a:effectLst/>
                <a:latin typeface="Narkisim" pitchFamily="34" charset="-79"/>
                <a:cs typeface="Narkisim" pitchFamily="34" charset="-79"/>
              </a:rPr>
              <a:t>The Tongue, Small But Mighty!</a:t>
            </a:r>
          </a:p>
        </p:txBody>
      </p:sp>
      <p:sp>
        <p:nvSpPr>
          <p:cNvPr id="5123" name="Rectangle 3"/>
          <p:cNvSpPr>
            <a:spLocks noGrp="1" noChangeArrowheads="1"/>
          </p:cNvSpPr>
          <p:nvPr>
            <p:ph type="body" idx="1"/>
          </p:nvPr>
        </p:nvSpPr>
        <p:spPr>
          <a:xfrm>
            <a:off x="304800" y="2120170"/>
            <a:ext cx="8534400" cy="3594830"/>
          </a:xfrm>
        </p:spPr>
        <p:txBody>
          <a:bodyPr/>
          <a:lstStyle/>
          <a:p>
            <a:r>
              <a:rPr lang="en-US" b="1" dirty="0">
                <a:solidFill>
                  <a:srgbClr val="C00000"/>
                </a:solidFill>
              </a:rPr>
              <a:t>Verses 1 </a:t>
            </a:r>
            <a:r>
              <a:rPr lang="en-US" b="1" dirty="0">
                <a:solidFill>
                  <a:schemeClr val="tx2"/>
                </a:solidFill>
              </a:rPr>
              <a:t>- A Caution About Being A Teacher</a:t>
            </a:r>
          </a:p>
          <a:p>
            <a:r>
              <a:rPr lang="en-US" b="1" dirty="0">
                <a:solidFill>
                  <a:srgbClr val="C00000"/>
                </a:solidFill>
              </a:rPr>
              <a:t>Verse 2 </a:t>
            </a:r>
            <a:r>
              <a:rPr lang="en-US" b="1" dirty="0">
                <a:solidFill>
                  <a:schemeClr val="tx2"/>
                </a:solidFill>
              </a:rPr>
              <a:t>- A “Perfect” or Complete Man</a:t>
            </a:r>
          </a:p>
          <a:p>
            <a:r>
              <a:rPr lang="en-US" b="1" dirty="0">
                <a:solidFill>
                  <a:srgbClr val="C00000"/>
                </a:solidFill>
              </a:rPr>
              <a:t>Verses 3-5 </a:t>
            </a:r>
            <a:r>
              <a:rPr lang="en-US" b="1" dirty="0">
                <a:solidFill>
                  <a:schemeClr val="tx2"/>
                </a:solidFill>
              </a:rPr>
              <a:t>- Three Illustrations </a:t>
            </a:r>
            <a:r>
              <a:rPr lang="en-US" b="1" dirty="0" smtClean="0">
                <a:solidFill>
                  <a:schemeClr val="tx2"/>
                </a:solidFill>
              </a:rPr>
              <a:t>of Little </a:t>
            </a:r>
            <a:r>
              <a:rPr lang="en-US" b="1" dirty="0">
                <a:solidFill>
                  <a:schemeClr val="tx2"/>
                </a:solidFill>
              </a:rPr>
              <a:t>Things  Having A Big Influence</a:t>
            </a:r>
          </a:p>
          <a:p>
            <a:r>
              <a:rPr lang="en-US" b="1" dirty="0">
                <a:solidFill>
                  <a:srgbClr val="C00000"/>
                </a:solidFill>
              </a:rPr>
              <a:t>Verse 6 </a:t>
            </a:r>
            <a:r>
              <a:rPr lang="en-US" b="1" dirty="0">
                <a:solidFill>
                  <a:schemeClr val="tx2"/>
                </a:solidFill>
              </a:rPr>
              <a:t>- The Tongue Is A Fire</a:t>
            </a:r>
          </a:p>
          <a:p>
            <a:r>
              <a:rPr lang="en-US" b="1" dirty="0">
                <a:solidFill>
                  <a:srgbClr val="C00000"/>
                </a:solidFill>
              </a:rPr>
              <a:t>Verses 7-8 </a:t>
            </a:r>
            <a:r>
              <a:rPr lang="en-US" b="1" dirty="0">
                <a:solidFill>
                  <a:schemeClr val="tx2"/>
                </a:solidFill>
              </a:rPr>
              <a:t>- The Tongue Cannot Be Tamed</a:t>
            </a:r>
          </a:p>
          <a:p>
            <a:r>
              <a:rPr lang="en-US" b="1" dirty="0">
                <a:solidFill>
                  <a:srgbClr val="C00000"/>
                </a:solidFill>
              </a:rPr>
              <a:t>Verses 9-12  </a:t>
            </a:r>
            <a:r>
              <a:rPr lang="en-US" b="1" dirty="0">
                <a:solidFill>
                  <a:schemeClr val="tx2"/>
                </a:solidFill>
              </a:rPr>
              <a:t>- Inconsistencies With The Tongue</a:t>
            </a: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diamond(in)">
                                      <p:cBhvr>
                                        <p:cTn id="7" dur="20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Effect transition="in" filter="barn(outVertical)">
                                      <p:cBhvr>
                                        <p:cTn id="12" dur="500"/>
                                        <p:tgtEl>
                                          <p:spTgt spid="51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5123">
                                            <p:txEl>
                                              <p:pRg st="1" end="1"/>
                                            </p:txEl>
                                          </p:spTgt>
                                        </p:tgtEl>
                                        <p:attrNameLst>
                                          <p:attrName>style.visibility</p:attrName>
                                        </p:attrNameLst>
                                      </p:cBhvr>
                                      <p:to>
                                        <p:strVal val="visible"/>
                                      </p:to>
                                    </p:set>
                                    <p:animEffect transition="in" filter="barn(outVertical)">
                                      <p:cBhvr>
                                        <p:cTn id="17" dur="500"/>
                                        <p:tgtEl>
                                          <p:spTgt spid="512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5123">
                                            <p:txEl>
                                              <p:pRg st="2" end="2"/>
                                            </p:txEl>
                                          </p:spTgt>
                                        </p:tgtEl>
                                        <p:attrNameLst>
                                          <p:attrName>style.visibility</p:attrName>
                                        </p:attrNameLst>
                                      </p:cBhvr>
                                      <p:to>
                                        <p:strVal val="visible"/>
                                      </p:to>
                                    </p:set>
                                    <p:animEffect transition="in" filter="barn(outVertical)">
                                      <p:cBhvr>
                                        <p:cTn id="22" dur="500"/>
                                        <p:tgtEl>
                                          <p:spTgt spid="512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5123">
                                            <p:txEl>
                                              <p:pRg st="3" end="3"/>
                                            </p:txEl>
                                          </p:spTgt>
                                        </p:tgtEl>
                                        <p:attrNameLst>
                                          <p:attrName>style.visibility</p:attrName>
                                        </p:attrNameLst>
                                      </p:cBhvr>
                                      <p:to>
                                        <p:strVal val="visible"/>
                                      </p:to>
                                    </p:set>
                                    <p:animEffect transition="in" filter="barn(outVertical)">
                                      <p:cBhvr>
                                        <p:cTn id="27" dur="500"/>
                                        <p:tgtEl>
                                          <p:spTgt spid="512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5123">
                                            <p:txEl>
                                              <p:pRg st="4" end="4"/>
                                            </p:txEl>
                                          </p:spTgt>
                                        </p:tgtEl>
                                        <p:attrNameLst>
                                          <p:attrName>style.visibility</p:attrName>
                                        </p:attrNameLst>
                                      </p:cBhvr>
                                      <p:to>
                                        <p:strVal val="visible"/>
                                      </p:to>
                                    </p:set>
                                    <p:animEffect transition="in" filter="barn(outVertical)">
                                      <p:cBhvr>
                                        <p:cTn id="32" dur="500"/>
                                        <p:tgtEl>
                                          <p:spTgt spid="512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37" fill="hold" grpId="0" nodeType="click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animEffect transition="in" filter="barn(outVertical)">
                                      <p:cBhvr>
                                        <p:cTn id="37" dur="5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722049" y="1219200"/>
            <a:ext cx="7690114" cy="1384994"/>
          </a:xfrm>
        </p:spPr>
        <p:txBody>
          <a:bodyPr/>
          <a:lstStyle/>
          <a:p>
            <a:pPr algn="ctr"/>
            <a:r>
              <a:rPr lang="en-US" sz="6600" b="0" i="0" dirty="0" smtClean="0">
                <a:effectLst/>
              </a:rPr>
              <a:t>James a Practical Book</a:t>
            </a:r>
            <a:r>
              <a:rPr sz="6600" b="0" i="0" dirty="0" smtClean="0">
                <a:effectLst/>
              </a:rPr>
              <a:t> </a:t>
            </a:r>
            <a:endParaRPr lang="en-US" sz="6600" b="0" i="0" dirty="0">
              <a:effectLst/>
            </a:endParaRPr>
          </a:p>
        </p:txBody>
      </p:sp>
      <p:sp>
        <p:nvSpPr>
          <p:cNvPr id="8" name="Rectangle 3"/>
          <p:cNvSpPr txBox="1">
            <a:spLocks noChangeArrowheads="1"/>
          </p:cNvSpPr>
          <p:nvPr/>
        </p:nvSpPr>
        <p:spPr>
          <a:xfrm>
            <a:off x="609600" y="2286000"/>
            <a:ext cx="7620000" cy="4114800"/>
          </a:xfrm>
          <a:prstGeom prst="rect">
            <a:avLst/>
          </a:prstGeom>
        </p:spPr>
        <p:txBody>
          <a:bodyPr vert="horz" lIns="0" tIns="0" rIns="0" bIns="0" rtlCol="0">
            <a:noAutofit/>
          </a:bodyPr>
          <a:lstStyle/>
          <a:p>
            <a:pPr marL="0" marR="0" lvl="0" indent="0" algn="l" defTabSz="914363" rtl="0" eaLnBrk="1" fontAlgn="auto" latinLnBrk="0" hangingPunct="1">
              <a:lnSpc>
                <a:spcPct val="90000"/>
              </a:lnSpc>
              <a:spcBef>
                <a:spcPts val="0"/>
              </a:spcBef>
              <a:spcAft>
                <a:spcPts val="0"/>
              </a:spcAft>
              <a:buClrTx/>
              <a:buSzTx/>
              <a:buBlip>
                <a:blip r:embed="rId3"/>
              </a:buBlip>
              <a:tabLst/>
              <a:defRPr/>
            </a:pPr>
            <a:r>
              <a:rPr kumimoji="0" lang="en-US" sz="4400" b="0" i="0" u="none" strike="noStrike" kern="1200" cap="none" spc="0" normalizeH="0" baseline="0" noProof="0" dirty="0" smtClean="0">
                <a:ln>
                  <a:noFill/>
                </a:ln>
                <a:solidFill>
                  <a:schemeClr val="accent6">
                    <a:lumMod val="50000"/>
                  </a:schemeClr>
                </a:solidFill>
                <a:effectLst/>
                <a:uLnTx/>
                <a:uFillTx/>
                <a:latin typeface="+mn-lt"/>
                <a:ea typeface="+mn-ea"/>
                <a:cs typeface="+mn-cs"/>
              </a:rPr>
              <a:t>  Slow To Speak; James 1:19</a:t>
            </a:r>
          </a:p>
          <a:p>
            <a:pPr marL="0" marR="0" lvl="0" indent="0" algn="l" defTabSz="914363" rtl="0" eaLnBrk="1" fontAlgn="auto" latinLnBrk="0" hangingPunct="1">
              <a:lnSpc>
                <a:spcPct val="90000"/>
              </a:lnSpc>
              <a:spcBef>
                <a:spcPts val="0"/>
              </a:spcBef>
              <a:spcAft>
                <a:spcPts val="0"/>
              </a:spcAft>
              <a:buClrTx/>
              <a:buSzTx/>
              <a:buBlip>
                <a:blip r:embed="rId3"/>
              </a:buBlip>
              <a:tabLst/>
              <a:defRPr/>
            </a:pPr>
            <a:r>
              <a:rPr kumimoji="0" lang="en-US" sz="4400" b="0" i="0" u="none" strike="noStrike" kern="1200" cap="none" spc="0" normalizeH="0" baseline="0" noProof="0" dirty="0" smtClean="0">
                <a:ln>
                  <a:noFill/>
                </a:ln>
                <a:solidFill>
                  <a:schemeClr val="accent6">
                    <a:lumMod val="50000"/>
                  </a:schemeClr>
                </a:solidFill>
                <a:effectLst/>
                <a:uLnTx/>
                <a:uFillTx/>
                <a:latin typeface="+mn-lt"/>
                <a:ea typeface="+mn-ea"/>
                <a:cs typeface="+mn-cs"/>
              </a:rPr>
              <a:t>  Must Bridle The Tongue, James 1:26</a:t>
            </a:r>
          </a:p>
          <a:p>
            <a:pPr marL="0" marR="0" lvl="0" indent="0" algn="l" defTabSz="914363" rtl="0" eaLnBrk="1" fontAlgn="auto" latinLnBrk="0" hangingPunct="1">
              <a:lnSpc>
                <a:spcPct val="90000"/>
              </a:lnSpc>
              <a:spcBef>
                <a:spcPts val="0"/>
              </a:spcBef>
              <a:spcAft>
                <a:spcPts val="0"/>
              </a:spcAft>
              <a:buClrTx/>
              <a:buSzTx/>
              <a:buBlip>
                <a:blip r:embed="rId3"/>
              </a:buBlip>
              <a:tabLst/>
              <a:defRPr/>
            </a:pPr>
            <a:r>
              <a:rPr kumimoji="0" lang="en-US" sz="4400" b="0" i="0" u="none" strike="noStrike" kern="1200" cap="none" spc="0" normalizeH="0" baseline="0" noProof="0" dirty="0" smtClean="0">
                <a:ln>
                  <a:noFill/>
                </a:ln>
                <a:solidFill>
                  <a:schemeClr val="accent6">
                    <a:lumMod val="50000"/>
                  </a:schemeClr>
                </a:solidFill>
                <a:effectLst/>
                <a:uLnTx/>
                <a:uFillTx/>
                <a:latin typeface="+mn-lt"/>
                <a:ea typeface="+mn-ea"/>
                <a:cs typeface="+mn-cs"/>
              </a:rPr>
              <a:t> Chapter 3: A Long Discussion About The Tongue</a:t>
            </a:r>
            <a:endParaRPr kumimoji="0" lang="en-US" sz="4400" b="0" i="0" u="none" strike="noStrike" kern="1200" cap="none" spc="0" normalizeH="0" baseline="0" noProof="0" dirty="0">
              <a:ln>
                <a:noFill/>
              </a:ln>
              <a:solidFill>
                <a:schemeClr val="accent6">
                  <a:lumMod val="50000"/>
                </a:schemeClr>
              </a:solidFill>
              <a:effectLst/>
              <a:uLnTx/>
              <a:uFillTx/>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barn(outVertical)">
                                      <p:cBhvr>
                                        <p:cTn id="14" dur="500"/>
                                        <p:tgtEl>
                                          <p:spTgt spid="8">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animEffect transition="in" filter="barn(outVertical)">
                                      <p:cBhvr>
                                        <p:cTn id="19" dur="500"/>
                                        <p:tgtEl>
                                          <p:spTgt spid="8">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grpId="0" nodeType="clickEffect">
                                  <p:stCondLst>
                                    <p:cond delay="0"/>
                                  </p:stCondLst>
                                  <p:childTnLst>
                                    <p:set>
                                      <p:cBhvr>
                                        <p:cTn id="23" dur="1" fill="hold">
                                          <p:stCondLst>
                                            <p:cond delay="0"/>
                                          </p:stCondLst>
                                        </p:cTn>
                                        <p:tgtEl>
                                          <p:spTgt spid="8">
                                            <p:txEl>
                                              <p:pRg st="2" end="2"/>
                                            </p:txEl>
                                          </p:spTgt>
                                        </p:tgtEl>
                                        <p:attrNameLst>
                                          <p:attrName>style.visibility</p:attrName>
                                        </p:attrNameLst>
                                      </p:cBhvr>
                                      <p:to>
                                        <p:strVal val="visible"/>
                                      </p:to>
                                    </p:set>
                                    <p:animEffect transition="in" filter="barn(outVertical)">
                                      <p:cBhvr>
                                        <p:cTn id="24"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8" grpId="0" uiExpand="1"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990600"/>
            <a:ext cx="8305800" cy="664797"/>
          </a:xfrm>
        </p:spPr>
        <p:txBody>
          <a:bodyPr/>
          <a:lstStyle/>
          <a:p>
            <a:pPr algn="ctr"/>
            <a:r>
              <a:rPr lang="en-US" dirty="0">
                <a:solidFill>
                  <a:schemeClr val="accent5"/>
                </a:solidFill>
                <a:effectLst/>
                <a:latin typeface="Rockwell" pitchFamily="18" charset="0"/>
              </a:rPr>
              <a:t>The Many Sins </a:t>
            </a:r>
            <a:r>
              <a:rPr lang="en-US" dirty="0" smtClean="0">
                <a:solidFill>
                  <a:schemeClr val="accent5"/>
                </a:solidFill>
                <a:effectLst/>
                <a:latin typeface="Rockwell" pitchFamily="18" charset="0"/>
              </a:rPr>
              <a:t>of </a:t>
            </a:r>
            <a:r>
              <a:rPr lang="en-US" dirty="0">
                <a:solidFill>
                  <a:schemeClr val="accent5"/>
                </a:solidFill>
                <a:effectLst/>
                <a:latin typeface="Rockwell" pitchFamily="18" charset="0"/>
              </a:rPr>
              <a:t>t</a:t>
            </a:r>
            <a:r>
              <a:rPr lang="en-US" dirty="0" smtClean="0">
                <a:solidFill>
                  <a:schemeClr val="accent5"/>
                </a:solidFill>
                <a:effectLst/>
                <a:latin typeface="Rockwell" pitchFamily="18" charset="0"/>
              </a:rPr>
              <a:t>he </a:t>
            </a:r>
            <a:r>
              <a:rPr lang="en-US" dirty="0">
                <a:solidFill>
                  <a:schemeClr val="accent5"/>
                </a:solidFill>
                <a:effectLst/>
                <a:latin typeface="Rockwell" pitchFamily="18" charset="0"/>
              </a:rPr>
              <a:t>Tongue</a:t>
            </a:r>
          </a:p>
        </p:txBody>
      </p:sp>
      <p:sp>
        <p:nvSpPr>
          <p:cNvPr id="7171" name="Rectangle 3"/>
          <p:cNvSpPr>
            <a:spLocks noGrp="1" noChangeArrowheads="1"/>
          </p:cNvSpPr>
          <p:nvPr>
            <p:ph type="body" sz="half" idx="1"/>
          </p:nvPr>
        </p:nvSpPr>
        <p:spPr>
          <a:xfrm>
            <a:off x="457200" y="1828800"/>
            <a:ext cx="4038600" cy="4678204"/>
          </a:xfrm>
        </p:spPr>
        <p:txBody>
          <a:bodyPr/>
          <a:lstStyle/>
          <a:p>
            <a:r>
              <a:rPr lang="en-US" sz="3200" dirty="0" smtClean="0">
                <a:solidFill>
                  <a:schemeClr val="tx2"/>
                </a:solidFill>
              </a:rPr>
              <a:t>Blasphemy</a:t>
            </a:r>
          </a:p>
          <a:p>
            <a:r>
              <a:rPr lang="en-US" sz="3200" dirty="0" smtClean="0">
                <a:solidFill>
                  <a:schemeClr val="tx2"/>
                </a:solidFill>
              </a:rPr>
              <a:t>Boasting</a:t>
            </a:r>
            <a:endParaRPr lang="en-US" sz="3200" dirty="0">
              <a:solidFill>
                <a:schemeClr val="tx2"/>
              </a:solidFill>
            </a:endParaRPr>
          </a:p>
          <a:p>
            <a:r>
              <a:rPr lang="en-US" sz="3200" dirty="0" smtClean="0">
                <a:solidFill>
                  <a:schemeClr val="tx2"/>
                </a:solidFill>
              </a:rPr>
              <a:t>Slander</a:t>
            </a:r>
            <a:r>
              <a:rPr lang="en-US" sz="3200" dirty="0">
                <a:solidFill>
                  <a:schemeClr val="tx2"/>
                </a:solidFill>
              </a:rPr>
              <a:t>, Gossip</a:t>
            </a:r>
          </a:p>
          <a:p>
            <a:r>
              <a:rPr lang="en-US" sz="3200" dirty="0">
                <a:solidFill>
                  <a:schemeClr val="tx2"/>
                </a:solidFill>
              </a:rPr>
              <a:t>Jesting, Foolish Talking</a:t>
            </a:r>
          </a:p>
          <a:p>
            <a:r>
              <a:rPr lang="en-US" sz="3200" dirty="0">
                <a:solidFill>
                  <a:schemeClr val="tx2"/>
                </a:solidFill>
              </a:rPr>
              <a:t>Swearing</a:t>
            </a:r>
          </a:p>
          <a:p>
            <a:r>
              <a:rPr lang="en-US" sz="3200" dirty="0">
                <a:solidFill>
                  <a:schemeClr val="tx2"/>
                </a:solidFill>
              </a:rPr>
              <a:t>Flattery</a:t>
            </a:r>
          </a:p>
          <a:p>
            <a:r>
              <a:rPr lang="en-US" sz="3200" smtClean="0">
                <a:solidFill>
                  <a:schemeClr val="tx2"/>
                </a:solidFill>
              </a:rPr>
              <a:t>Bitterness</a:t>
            </a:r>
            <a:endParaRPr lang="en-US" sz="3200" dirty="0">
              <a:solidFill>
                <a:schemeClr val="tx2"/>
              </a:solidFill>
            </a:endParaRPr>
          </a:p>
          <a:p>
            <a:endParaRPr lang="en-US" sz="3200" dirty="0">
              <a:solidFill>
                <a:schemeClr val="tx2"/>
              </a:solidFill>
            </a:endParaRPr>
          </a:p>
        </p:txBody>
      </p:sp>
      <p:sp>
        <p:nvSpPr>
          <p:cNvPr id="7172" name="Rectangle 4"/>
          <p:cNvSpPr>
            <a:spLocks noGrp="1" noChangeArrowheads="1"/>
          </p:cNvSpPr>
          <p:nvPr>
            <p:ph type="body" sz="half" idx="2"/>
          </p:nvPr>
        </p:nvSpPr>
        <p:spPr>
          <a:xfrm>
            <a:off x="4724400" y="1866709"/>
            <a:ext cx="3810000" cy="5219891"/>
          </a:xfrm>
        </p:spPr>
        <p:txBody>
          <a:bodyPr/>
          <a:lstStyle/>
          <a:p>
            <a:r>
              <a:rPr lang="en-US" sz="3200" dirty="0">
                <a:solidFill>
                  <a:schemeClr val="tx2"/>
                </a:solidFill>
              </a:rPr>
              <a:t>Lying</a:t>
            </a:r>
          </a:p>
          <a:p>
            <a:r>
              <a:rPr lang="en-US" sz="3200" dirty="0">
                <a:solidFill>
                  <a:schemeClr val="tx2"/>
                </a:solidFill>
              </a:rPr>
              <a:t>Filthy Communication</a:t>
            </a:r>
          </a:p>
          <a:p>
            <a:r>
              <a:rPr lang="en-US" sz="3200" dirty="0">
                <a:solidFill>
                  <a:schemeClr val="tx2"/>
                </a:solidFill>
              </a:rPr>
              <a:t>Mocking, Scoffing</a:t>
            </a:r>
          </a:p>
          <a:p>
            <a:r>
              <a:rPr lang="en-US" sz="3200" dirty="0">
                <a:solidFill>
                  <a:schemeClr val="tx2"/>
                </a:solidFill>
              </a:rPr>
              <a:t>Cannibalism</a:t>
            </a:r>
          </a:p>
          <a:p>
            <a:r>
              <a:rPr lang="en-US" sz="3200" dirty="0" smtClean="0">
                <a:solidFill>
                  <a:schemeClr val="tx2"/>
                </a:solidFill>
              </a:rPr>
              <a:t>Murmuring </a:t>
            </a:r>
          </a:p>
          <a:p>
            <a:r>
              <a:rPr lang="en-US" sz="3200" dirty="0" smtClean="0">
                <a:solidFill>
                  <a:schemeClr val="tx2"/>
                </a:solidFill>
              </a:rPr>
              <a:t>Cursing</a:t>
            </a:r>
          </a:p>
          <a:p>
            <a:r>
              <a:rPr lang="en-US" sz="3200" dirty="0" smtClean="0">
                <a:solidFill>
                  <a:schemeClr val="tx2"/>
                </a:solidFill>
              </a:rPr>
              <a:t>Wrath </a:t>
            </a:r>
            <a:r>
              <a:rPr lang="en-US" sz="3200" dirty="0">
                <a:solidFill>
                  <a:schemeClr val="tx2"/>
                </a:solidFill>
              </a:rPr>
              <a:t>– Anger</a:t>
            </a:r>
          </a:p>
          <a:p>
            <a:pPr>
              <a:buFontTx/>
              <a:buNone/>
            </a:pPr>
            <a:endParaRPr lang="en-US" sz="3200" dirty="0">
              <a:solidFill>
                <a:schemeClr val="tx2"/>
              </a:solidFill>
            </a:endParaRPr>
          </a:p>
          <a:p>
            <a:endParaRPr lang="en-US" sz="3200" dirty="0">
              <a:solidFill>
                <a:schemeClr val="tx2"/>
              </a:solidFill>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1000"/>
                                        <p:tgtEl>
                                          <p:spTgt spid="7170"/>
                                        </p:tgtEl>
                                      </p:cBhvr>
                                    </p:animEffect>
                                    <p:anim calcmode="lin" valueType="num">
                                      <p:cBhvr>
                                        <p:cTn id="8" dur="1000" fill="hold"/>
                                        <p:tgtEl>
                                          <p:spTgt spid="7170"/>
                                        </p:tgtEl>
                                        <p:attrNameLst>
                                          <p:attrName>ppt_x</p:attrName>
                                        </p:attrNameLst>
                                      </p:cBhvr>
                                      <p:tavLst>
                                        <p:tav tm="0">
                                          <p:val>
                                            <p:strVal val="#ppt_x"/>
                                          </p:val>
                                        </p:tav>
                                        <p:tav tm="100000">
                                          <p:val>
                                            <p:strVal val="#ppt_x"/>
                                          </p:val>
                                        </p:tav>
                                      </p:tavLst>
                                    </p:anim>
                                    <p:anim calcmode="lin" valueType="num">
                                      <p:cBhvr>
                                        <p:cTn id="9" dur="1000" fill="hold"/>
                                        <p:tgtEl>
                                          <p:spTgt spid="717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7171">
                                            <p:txEl>
                                              <p:pRg st="0" end="0"/>
                                            </p:txEl>
                                          </p:spTgt>
                                        </p:tgtEl>
                                        <p:attrNameLst>
                                          <p:attrName>style.visibility</p:attrName>
                                        </p:attrNameLst>
                                      </p:cBhvr>
                                      <p:to>
                                        <p:strVal val="visible"/>
                                      </p:to>
                                    </p:set>
                                    <p:animEffect transition="in" filter="barn(outVertical)">
                                      <p:cBhvr>
                                        <p:cTn id="14" dur="500"/>
                                        <p:tgtEl>
                                          <p:spTgt spid="7171">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7171">
                                            <p:txEl>
                                              <p:pRg st="1" end="1"/>
                                            </p:txEl>
                                          </p:spTgt>
                                        </p:tgtEl>
                                        <p:attrNameLst>
                                          <p:attrName>style.visibility</p:attrName>
                                        </p:attrNameLst>
                                      </p:cBhvr>
                                      <p:to>
                                        <p:strVal val="visible"/>
                                      </p:to>
                                    </p:set>
                                    <p:animEffect transition="in" filter="barn(outVertical)">
                                      <p:cBhvr>
                                        <p:cTn id="19" dur="500"/>
                                        <p:tgtEl>
                                          <p:spTgt spid="7171">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grpId="0" nodeType="clickEffect">
                                  <p:stCondLst>
                                    <p:cond delay="0"/>
                                  </p:stCondLst>
                                  <p:childTnLst>
                                    <p:set>
                                      <p:cBhvr>
                                        <p:cTn id="23" dur="1" fill="hold">
                                          <p:stCondLst>
                                            <p:cond delay="0"/>
                                          </p:stCondLst>
                                        </p:cTn>
                                        <p:tgtEl>
                                          <p:spTgt spid="7171">
                                            <p:txEl>
                                              <p:pRg st="2" end="2"/>
                                            </p:txEl>
                                          </p:spTgt>
                                        </p:tgtEl>
                                        <p:attrNameLst>
                                          <p:attrName>style.visibility</p:attrName>
                                        </p:attrNameLst>
                                      </p:cBhvr>
                                      <p:to>
                                        <p:strVal val="visible"/>
                                      </p:to>
                                    </p:set>
                                    <p:animEffect transition="in" filter="barn(outVertical)">
                                      <p:cBhvr>
                                        <p:cTn id="24" dur="500"/>
                                        <p:tgtEl>
                                          <p:spTgt spid="7171">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grpId="0" nodeType="clickEffect">
                                  <p:stCondLst>
                                    <p:cond delay="0"/>
                                  </p:stCondLst>
                                  <p:childTnLst>
                                    <p:set>
                                      <p:cBhvr>
                                        <p:cTn id="28" dur="1" fill="hold">
                                          <p:stCondLst>
                                            <p:cond delay="0"/>
                                          </p:stCondLst>
                                        </p:cTn>
                                        <p:tgtEl>
                                          <p:spTgt spid="7171">
                                            <p:txEl>
                                              <p:pRg st="3" end="3"/>
                                            </p:txEl>
                                          </p:spTgt>
                                        </p:tgtEl>
                                        <p:attrNameLst>
                                          <p:attrName>style.visibility</p:attrName>
                                        </p:attrNameLst>
                                      </p:cBhvr>
                                      <p:to>
                                        <p:strVal val="visible"/>
                                      </p:to>
                                    </p:set>
                                    <p:animEffect transition="in" filter="barn(outVertical)">
                                      <p:cBhvr>
                                        <p:cTn id="29" dur="500"/>
                                        <p:tgtEl>
                                          <p:spTgt spid="7171">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37" fill="hold" grpId="0" nodeType="clickEffect">
                                  <p:stCondLst>
                                    <p:cond delay="0"/>
                                  </p:stCondLst>
                                  <p:childTnLst>
                                    <p:set>
                                      <p:cBhvr>
                                        <p:cTn id="33" dur="1" fill="hold">
                                          <p:stCondLst>
                                            <p:cond delay="0"/>
                                          </p:stCondLst>
                                        </p:cTn>
                                        <p:tgtEl>
                                          <p:spTgt spid="7171">
                                            <p:txEl>
                                              <p:pRg st="4" end="4"/>
                                            </p:txEl>
                                          </p:spTgt>
                                        </p:tgtEl>
                                        <p:attrNameLst>
                                          <p:attrName>style.visibility</p:attrName>
                                        </p:attrNameLst>
                                      </p:cBhvr>
                                      <p:to>
                                        <p:strVal val="visible"/>
                                      </p:to>
                                    </p:set>
                                    <p:animEffect transition="in" filter="barn(outVertical)">
                                      <p:cBhvr>
                                        <p:cTn id="34" dur="500"/>
                                        <p:tgtEl>
                                          <p:spTgt spid="7171">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37" fill="hold" grpId="0" nodeType="clickEffect">
                                  <p:stCondLst>
                                    <p:cond delay="0"/>
                                  </p:stCondLst>
                                  <p:childTnLst>
                                    <p:set>
                                      <p:cBhvr>
                                        <p:cTn id="38" dur="1" fill="hold">
                                          <p:stCondLst>
                                            <p:cond delay="0"/>
                                          </p:stCondLst>
                                        </p:cTn>
                                        <p:tgtEl>
                                          <p:spTgt spid="7171">
                                            <p:txEl>
                                              <p:pRg st="5" end="5"/>
                                            </p:txEl>
                                          </p:spTgt>
                                        </p:tgtEl>
                                        <p:attrNameLst>
                                          <p:attrName>style.visibility</p:attrName>
                                        </p:attrNameLst>
                                      </p:cBhvr>
                                      <p:to>
                                        <p:strVal val="visible"/>
                                      </p:to>
                                    </p:set>
                                    <p:animEffect transition="in" filter="barn(outVertical)">
                                      <p:cBhvr>
                                        <p:cTn id="39" dur="500"/>
                                        <p:tgtEl>
                                          <p:spTgt spid="7171">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37" fill="hold" grpId="0" nodeType="clickEffect">
                                  <p:stCondLst>
                                    <p:cond delay="0"/>
                                  </p:stCondLst>
                                  <p:childTnLst>
                                    <p:set>
                                      <p:cBhvr>
                                        <p:cTn id="43" dur="1" fill="hold">
                                          <p:stCondLst>
                                            <p:cond delay="0"/>
                                          </p:stCondLst>
                                        </p:cTn>
                                        <p:tgtEl>
                                          <p:spTgt spid="7171">
                                            <p:txEl>
                                              <p:pRg st="6" end="6"/>
                                            </p:txEl>
                                          </p:spTgt>
                                        </p:tgtEl>
                                        <p:attrNameLst>
                                          <p:attrName>style.visibility</p:attrName>
                                        </p:attrNameLst>
                                      </p:cBhvr>
                                      <p:to>
                                        <p:strVal val="visible"/>
                                      </p:to>
                                    </p:set>
                                    <p:animEffect transition="in" filter="barn(outVertical)">
                                      <p:cBhvr>
                                        <p:cTn id="44" dur="500"/>
                                        <p:tgtEl>
                                          <p:spTgt spid="7171">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37" fill="hold" grpId="0" nodeType="clickEffect">
                                  <p:stCondLst>
                                    <p:cond delay="0"/>
                                  </p:stCondLst>
                                  <p:childTnLst>
                                    <p:set>
                                      <p:cBhvr>
                                        <p:cTn id="48" dur="1" fill="hold">
                                          <p:stCondLst>
                                            <p:cond delay="0"/>
                                          </p:stCondLst>
                                        </p:cTn>
                                        <p:tgtEl>
                                          <p:spTgt spid="7172">
                                            <p:txEl>
                                              <p:pRg st="0" end="0"/>
                                            </p:txEl>
                                          </p:spTgt>
                                        </p:tgtEl>
                                        <p:attrNameLst>
                                          <p:attrName>style.visibility</p:attrName>
                                        </p:attrNameLst>
                                      </p:cBhvr>
                                      <p:to>
                                        <p:strVal val="visible"/>
                                      </p:to>
                                    </p:set>
                                    <p:animEffect transition="in" filter="barn(outVertical)">
                                      <p:cBhvr>
                                        <p:cTn id="49" dur="500"/>
                                        <p:tgtEl>
                                          <p:spTgt spid="7172">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37" fill="hold" grpId="0" nodeType="clickEffect">
                                  <p:stCondLst>
                                    <p:cond delay="0"/>
                                  </p:stCondLst>
                                  <p:childTnLst>
                                    <p:set>
                                      <p:cBhvr>
                                        <p:cTn id="53" dur="1" fill="hold">
                                          <p:stCondLst>
                                            <p:cond delay="0"/>
                                          </p:stCondLst>
                                        </p:cTn>
                                        <p:tgtEl>
                                          <p:spTgt spid="7172">
                                            <p:txEl>
                                              <p:pRg st="1" end="1"/>
                                            </p:txEl>
                                          </p:spTgt>
                                        </p:tgtEl>
                                        <p:attrNameLst>
                                          <p:attrName>style.visibility</p:attrName>
                                        </p:attrNameLst>
                                      </p:cBhvr>
                                      <p:to>
                                        <p:strVal val="visible"/>
                                      </p:to>
                                    </p:set>
                                    <p:animEffect transition="in" filter="barn(outVertical)">
                                      <p:cBhvr>
                                        <p:cTn id="54" dur="500"/>
                                        <p:tgtEl>
                                          <p:spTgt spid="7172">
                                            <p:txEl>
                                              <p:pRg st="1" end="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37" fill="hold" grpId="0" nodeType="clickEffect">
                                  <p:stCondLst>
                                    <p:cond delay="0"/>
                                  </p:stCondLst>
                                  <p:childTnLst>
                                    <p:set>
                                      <p:cBhvr>
                                        <p:cTn id="58" dur="1" fill="hold">
                                          <p:stCondLst>
                                            <p:cond delay="0"/>
                                          </p:stCondLst>
                                        </p:cTn>
                                        <p:tgtEl>
                                          <p:spTgt spid="7172">
                                            <p:txEl>
                                              <p:pRg st="2" end="2"/>
                                            </p:txEl>
                                          </p:spTgt>
                                        </p:tgtEl>
                                        <p:attrNameLst>
                                          <p:attrName>style.visibility</p:attrName>
                                        </p:attrNameLst>
                                      </p:cBhvr>
                                      <p:to>
                                        <p:strVal val="visible"/>
                                      </p:to>
                                    </p:set>
                                    <p:animEffect transition="in" filter="barn(outVertical)">
                                      <p:cBhvr>
                                        <p:cTn id="59" dur="500"/>
                                        <p:tgtEl>
                                          <p:spTgt spid="7172">
                                            <p:txEl>
                                              <p:pRg st="2" end="2"/>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37" fill="hold" grpId="0" nodeType="clickEffect">
                                  <p:stCondLst>
                                    <p:cond delay="0"/>
                                  </p:stCondLst>
                                  <p:childTnLst>
                                    <p:set>
                                      <p:cBhvr>
                                        <p:cTn id="63" dur="1" fill="hold">
                                          <p:stCondLst>
                                            <p:cond delay="0"/>
                                          </p:stCondLst>
                                        </p:cTn>
                                        <p:tgtEl>
                                          <p:spTgt spid="7172">
                                            <p:txEl>
                                              <p:pRg st="3" end="3"/>
                                            </p:txEl>
                                          </p:spTgt>
                                        </p:tgtEl>
                                        <p:attrNameLst>
                                          <p:attrName>style.visibility</p:attrName>
                                        </p:attrNameLst>
                                      </p:cBhvr>
                                      <p:to>
                                        <p:strVal val="visible"/>
                                      </p:to>
                                    </p:set>
                                    <p:animEffect transition="in" filter="barn(outVertical)">
                                      <p:cBhvr>
                                        <p:cTn id="64" dur="500"/>
                                        <p:tgtEl>
                                          <p:spTgt spid="7172">
                                            <p:txEl>
                                              <p:pRg st="3" end="3"/>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37" fill="hold" grpId="0" nodeType="clickEffect">
                                  <p:stCondLst>
                                    <p:cond delay="0"/>
                                  </p:stCondLst>
                                  <p:childTnLst>
                                    <p:set>
                                      <p:cBhvr>
                                        <p:cTn id="68" dur="1" fill="hold">
                                          <p:stCondLst>
                                            <p:cond delay="0"/>
                                          </p:stCondLst>
                                        </p:cTn>
                                        <p:tgtEl>
                                          <p:spTgt spid="7172">
                                            <p:txEl>
                                              <p:pRg st="4" end="4"/>
                                            </p:txEl>
                                          </p:spTgt>
                                        </p:tgtEl>
                                        <p:attrNameLst>
                                          <p:attrName>style.visibility</p:attrName>
                                        </p:attrNameLst>
                                      </p:cBhvr>
                                      <p:to>
                                        <p:strVal val="visible"/>
                                      </p:to>
                                    </p:set>
                                    <p:animEffect transition="in" filter="barn(outVertical)">
                                      <p:cBhvr>
                                        <p:cTn id="69" dur="500"/>
                                        <p:tgtEl>
                                          <p:spTgt spid="7172">
                                            <p:txEl>
                                              <p:pRg st="4" end="4"/>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6" presetClass="entr" presetSubtype="37" fill="hold" grpId="0" nodeType="clickEffect">
                                  <p:stCondLst>
                                    <p:cond delay="0"/>
                                  </p:stCondLst>
                                  <p:childTnLst>
                                    <p:set>
                                      <p:cBhvr>
                                        <p:cTn id="73" dur="1" fill="hold">
                                          <p:stCondLst>
                                            <p:cond delay="0"/>
                                          </p:stCondLst>
                                        </p:cTn>
                                        <p:tgtEl>
                                          <p:spTgt spid="7172">
                                            <p:txEl>
                                              <p:pRg st="5" end="5"/>
                                            </p:txEl>
                                          </p:spTgt>
                                        </p:tgtEl>
                                        <p:attrNameLst>
                                          <p:attrName>style.visibility</p:attrName>
                                        </p:attrNameLst>
                                      </p:cBhvr>
                                      <p:to>
                                        <p:strVal val="visible"/>
                                      </p:to>
                                    </p:set>
                                    <p:animEffect transition="in" filter="barn(outVertical)">
                                      <p:cBhvr>
                                        <p:cTn id="74" dur="500"/>
                                        <p:tgtEl>
                                          <p:spTgt spid="7172">
                                            <p:txEl>
                                              <p:pRg st="5" end="5"/>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6" presetClass="entr" presetSubtype="37" fill="hold" grpId="0" nodeType="clickEffect">
                                  <p:stCondLst>
                                    <p:cond delay="0"/>
                                  </p:stCondLst>
                                  <p:childTnLst>
                                    <p:set>
                                      <p:cBhvr>
                                        <p:cTn id="78" dur="1" fill="hold">
                                          <p:stCondLst>
                                            <p:cond delay="0"/>
                                          </p:stCondLst>
                                        </p:cTn>
                                        <p:tgtEl>
                                          <p:spTgt spid="7172">
                                            <p:txEl>
                                              <p:pRg st="6" end="6"/>
                                            </p:txEl>
                                          </p:spTgt>
                                        </p:tgtEl>
                                        <p:attrNameLst>
                                          <p:attrName>style.visibility</p:attrName>
                                        </p:attrNameLst>
                                      </p:cBhvr>
                                      <p:to>
                                        <p:strVal val="visible"/>
                                      </p:to>
                                    </p:set>
                                    <p:animEffect transition="in" filter="barn(outVertical)">
                                      <p:cBhvr>
                                        <p:cTn id="79" dur="500"/>
                                        <p:tgtEl>
                                          <p:spTgt spid="717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P spid="7171" grpId="0" build="p" autoUpdateAnimBg="0"/>
      <p:bldP spid="7172"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6200" y="783003"/>
            <a:ext cx="8915400" cy="664797"/>
          </a:xfrm>
        </p:spPr>
        <p:txBody>
          <a:bodyPr/>
          <a:lstStyle/>
          <a:p>
            <a:pPr algn="ctr"/>
            <a:r>
              <a:rPr lang="en-US" b="1" dirty="0" smtClean="0">
                <a:solidFill>
                  <a:schemeClr val="accent5"/>
                </a:solidFill>
              </a:rPr>
              <a:t>The Scheme of Redemption</a:t>
            </a:r>
            <a:endParaRPr lang="en-US" b="1" dirty="0">
              <a:solidFill>
                <a:schemeClr val="accent5"/>
              </a:solidFill>
            </a:endParaRPr>
          </a:p>
        </p:txBody>
      </p:sp>
      <p:sp>
        <p:nvSpPr>
          <p:cNvPr id="14339" name="Rectangle 3"/>
          <p:cNvSpPr>
            <a:spLocks noGrp="1" noChangeArrowheads="1"/>
          </p:cNvSpPr>
          <p:nvPr>
            <p:ph type="body" idx="1"/>
          </p:nvPr>
        </p:nvSpPr>
        <p:spPr>
          <a:xfrm>
            <a:off x="457200" y="1676400"/>
            <a:ext cx="8280400" cy="4508927"/>
          </a:xfrm>
        </p:spPr>
        <p:txBody>
          <a:bodyPr/>
          <a:lstStyle/>
          <a:p>
            <a:pPr marL="609600" indent="-609600">
              <a:buClr>
                <a:schemeClr val="hlink"/>
              </a:buClr>
              <a:buFont typeface="Wingdings" pitchFamily="2" charset="2"/>
              <a:buAutoNum type="arabicPeriod"/>
            </a:pPr>
            <a:r>
              <a:rPr lang="en-US" b="1" dirty="0">
                <a:solidFill>
                  <a:schemeClr val="hlink"/>
                </a:solidFill>
              </a:rPr>
              <a:t>Hear the Gospel of Christ, </a:t>
            </a:r>
            <a:r>
              <a:rPr lang="en-US" sz="2800" b="1" dirty="0">
                <a:solidFill>
                  <a:schemeClr val="hlink"/>
                </a:solidFill>
              </a:rPr>
              <a:t>Col.1:5</a:t>
            </a:r>
          </a:p>
          <a:p>
            <a:pPr marL="609600" indent="-609600">
              <a:buClr>
                <a:schemeClr val="hlink"/>
              </a:buClr>
              <a:buFont typeface="Wingdings" pitchFamily="2" charset="2"/>
              <a:buAutoNum type="arabicPeriod"/>
            </a:pPr>
            <a:r>
              <a:rPr lang="en-US" b="1" dirty="0">
                <a:solidFill>
                  <a:schemeClr val="hlink"/>
                </a:solidFill>
              </a:rPr>
              <a:t>Believe in Jesus Christ,  </a:t>
            </a:r>
            <a:r>
              <a:rPr lang="en-US" sz="2800" b="1" dirty="0">
                <a:solidFill>
                  <a:schemeClr val="hlink"/>
                </a:solidFill>
              </a:rPr>
              <a:t>Col.1:23</a:t>
            </a:r>
            <a:endParaRPr lang="en-US" sz="700" b="1" dirty="0">
              <a:solidFill>
                <a:schemeClr val="hlink"/>
              </a:solidFill>
            </a:endParaRPr>
          </a:p>
          <a:p>
            <a:pPr marL="609600" indent="-609600">
              <a:buClr>
                <a:schemeClr val="hlink"/>
              </a:buClr>
              <a:buFont typeface="Wingdings" pitchFamily="2" charset="2"/>
              <a:buAutoNum type="arabicPeriod"/>
            </a:pPr>
            <a:r>
              <a:rPr lang="en-US" b="1" dirty="0">
                <a:solidFill>
                  <a:schemeClr val="hlink"/>
                </a:solidFill>
              </a:rPr>
              <a:t>Repent and Turn to God</a:t>
            </a:r>
            <a:r>
              <a:rPr lang="en-US" sz="2800" b="1" dirty="0">
                <a:solidFill>
                  <a:schemeClr val="hlink"/>
                </a:solidFill>
              </a:rPr>
              <a:t>, Col.3:9-10</a:t>
            </a:r>
          </a:p>
          <a:p>
            <a:pPr marL="609600" indent="-609600">
              <a:buClr>
                <a:schemeClr val="hlink"/>
              </a:buClr>
              <a:buFont typeface="Wingdings" pitchFamily="2" charset="2"/>
              <a:buAutoNum type="arabicPeriod"/>
            </a:pPr>
            <a:r>
              <a:rPr lang="en-US" b="1" dirty="0">
                <a:solidFill>
                  <a:schemeClr val="hlink"/>
                </a:solidFill>
              </a:rPr>
              <a:t>Confess Jesus Before Men</a:t>
            </a:r>
            <a:r>
              <a:rPr lang="en-US" sz="2800" b="1" dirty="0">
                <a:solidFill>
                  <a:schemeClr val="hlink"/>
                </a:solidFill>
              </a:rPr>
              <a:t>,  Rom.10:9-10</a:t>
            </a:r>
          </a:p>
          <a:p>
            <a:pPr marL="609600" indent="-609600">
              <a:buClr>
                <a:schemeClr val="hlink"/>
              </a:buClr>
              <a:buFont typeface="Wingdings" pitchFamily="2" charset="2"/>
              <a:buAutoNum type="arabicPeriod"/>
            </a:pPr>
            <a:r>
              <a:rPr lang="en-US" b="1" dirty="0">
                <a:solidFill>
                  <a:schemeClr val="hlink"/>
                </a:solidFill>
              </a:rPr>
              <a:t>Baptized For Forgiveness, </a:t>
            </a:r>
            <a:r>
              <a:rPr lang="en-US" sz="2800" b="1" dirty="0">
                <a:solidFill>
                  <a:schemeClr val="hlink"/>
                </a:solidFill>
              </a:rPr>
              <a:t>Col.2:12</a:t>
            </a:r>
          </a:p>
          <a:p>
            <a:pPr marL="609600" indent="-609600">
              <a:buClr>
                <a:schemeClr val="tx1"/>
              </a:buClr>
              <a:buFont typeface="Wingdings" pitchFamily="2" charset="2"/>
              <a:buNone/>
            </a:pPr>
            <a:r>
              <a:rPr lang="en-US" sz="1800" b="1" dirty="0">
                <a:solidFill>
                  <a:schemeClr val="hlink"/>
                </a:solidFill>
              </a:rPr>
              <a:t>         ---------------------------------</a:t>
            </a:r>
          </a:p>
          <a:p>
            <a:pPr marL="609600" indent="-609600">
              <a:buClr>
                <a:schemeClr val="tx2"/>
              </a:buClr>
              <a:buFont typeface="Wingdings" pitchFamily="2" charset="2"/>
              <a:buChar char="Ø"/>
            </a:pPr>
            <a:r>
              <a:rPr lang="en-US" b="1" dirty="0">
                <a:solidFill>
                  <a:srgbClr val="7030A0"/>
                </a:solidFill>
              </a:rPr>
              <a:t>Grow and Seek The Lord</a:t>
            </a:r>
            <a:r>
              <a:rPr lang="en-US" sz="3600" b="1" dirty="0">
                <a:solidFill>
                  <a:srgbClr val="7030A0"/>
                </a:solidFill>
              </a:rPr>
              <a:t>,  </a:t>
            </a:r>
            <a:r>
              <a:rPr lang="en-US" sz="2800" b="1" dirty="0">
                <a:solidFill>
                  <a:srgbClr val="7030A0"/>
                </a:solidFill>
              </a:rPr>
              <a:t>Col.3:1-4</a:t>
            </a:r>
          </a:p>
          <a:p>
            <a:pPr marL="609600" indent="-609600">
              <a:buClr>
                <a:schemeClr val="tx2"/>
              </a:buClr>
              <a:buFont typeface="Wingdings" pitchFamily="2" charset="2"/>
              <a:buChar char="Ø"/>
            </a:pPr>
            <a:r>
              <a:rPr lang="en-US" b="1" dirty="0">
                <a:solidFill>
                  <a:srgbClr val="7030A0"/>
                </a:solidFill>
              </a:rPr>
              <a:t>2</a:t>
            </a:r>
            <a:r>
              <a:rPr lang="en-US" b="1" baseline="30000" dirty="0">
                <a:solidFill>
                  <a:srgbClr val="7030A0"/>
                </a:solidFill>
              </a:rPr>
              <a:t>nd</a:t>
            </a:r>
            <a:r>
              <a:rPr lang="en-US" b="1" dirty="0">
                <a:solidFill>
                  <a:srgbClr val="7030A0"/>
                </a:solidFill>
              </a:rPr>
              <a:t> Law of Pardon If We Err</a:t>
            </a:r>
            <a:r>
              <a:rPr lang="en-US" sz="2800" b="1" dirty="0">
                <a:solidFill>
                  <a:srgbClr val="7030A0"/>
                </a:solidFill>
              </a:rPr>
              <a:t>: </a:t>
            </a:r>
            <a:r>
              <a:rPr lang="en-US" b="1" dirty="0">
                <a:solidFill>
                  <a:srgbClr val="7030A0"/>
                </a:solidFill>
              </a:rPr>
              <a:t>Repent and Pray God</a:t>
            </a:r>
            <a:r>
              <a:rPr lang="en-US" sz="2800" b="1" dirty="0">
                <a:solidFill>
                  <a:srgbClr val="7030A0"/>
                </a:solidFill>
              </a:rPr>
              <a:t>  Acts 8:22</a:t>
            </a: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dissolve">
                                      <p:cBhvr>
                                        <p:cTn id="7" dur="500"/>
                                        <p:tgtEl>
                                          <p:spTgt spid="14338">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1500"/>
                                  </p:stCondLst>
                                  <p:childTnLst>
                                    <p:set>
                                      <p:cBhvr>
                                        <p:cTn id="10" dur="1" fill="hold">
                                          <p:stCondLst>
                                            <p:cond delay="0"/>
                                          </p:stCondLst>
                                        </p:cTn>
                                        <p:tgtEl>
                                          <p:spTgt spid="14339">
                                            <p:txEl>
                                              <p:pRg st="0" end="0"/>
                                            </p:txEl>
                                          </p:spTgt>
                                        </p:tgtEl>
                                        <p:attrNameLst>
                                          <p:attrName>style.visibility</p:attrName>
                                        </p:attrNameLst>
                                      </p:cBhvr>
                                      <p:to>
                                        <p:strVal val="visible"/>
                                      </p:to>
                                    </p:set>
                                    <p:animEffect transition="in" filter="wipe(left)">
                                      <p:cBhvr>
                                        <p:cTn id="11" dur="1000"/>
                                        <p:tgtEl>
                                          <p:spTgt spid="14339">
                                            <p:txEl>
                                              <p:pRg st="0" end="0"/>
                                            </p:txEl>
                                          </p:spTgt>
                                        </p:tgtEl>
                                      </p:cBhvr>
                                    </p:animEffect>
                                  </p:childTnLst>
                                </p:cTn>
                              </p:par>
                            </p:childTnLst>
                          </p:cTn>
                        </p:par>
                        <p:par>
                          <p:cTn id="12" fill="hold">
                            <p:stCondLst>
                              <p:cond delay="3000"/>
                            </p:stCondLst>
                            <p:childTnLst>
                              <p:par>
                                <p:cTn id="13" presetID="22" presetClass="entr" presetSubtype="8" fill="hold" grpId="0" nodeType="afterEffect">
                                  <p:stCondLst>
                                    <p:cond delay="1500"/>
                                  </p:stCondLst>
                                  <p:childTnLst>
                                    <p:set>
                                      <p:cBhvr>
                                        <p:cTn id="14" dur="1" fill="hold">
                                          <p:stCondLst>
                                            <p:cond delay="0"/>
                                          </p:stCondLst>
                                        </p:cTn>
                                        <p:tgtEl>
                                          <p:spTgt spid="14339">
                                            <p:txEl>
                                              <p:pRg st="1" end="1"/>
                                            </p:txEl>
                                          </p:spTgt>
                                        </p:tgtEl>
                                        <p:attrNameLst>
                                          <p:attrName>style.visibility</p:attrName>
                                        </p:attrNameLst>
                                      </p:cBhvr>
                                      <p:to>
                                        <p:strVal val="visible"/>
                                      </p:to>
                                    </p:set>
                                    <p:animEffect transition="in" filter="wipe(left)">
                                      <p:cBhvr>
                                        <p:cTn id="15" dur="1000"/>
                                        <p:tgtEl>
                                          <p:spTgt spid="14339">
                                            <p:txEl>
                                              <p:pRg st="1" end="1"/>
                                            </p:txEl>
                                          </p:spTgt>
                                        </p:tgtEl>
                                      </p:cBhvr>
                                    </p:animEffect>
                                  </p:childTnLst>
                                </p:cTn>
                              </p:par>
                            </p:childTnLst>
                          </p:cTn>
                        </p:par>
                        <p:par>
                          <p:cTn id="16" fill="hold">
                            <p:stCondLst>
                              <p:cond delay="5500"/>
                            </p:stCondLst>
                            <p:childTnLst>
                              <p:par>
                                <p:cTn id="17" presetID="22" presetClass="entr" presetSubtype="8" fill="hold" grpId="0" nodeType="afterEffect">
                                  <p:stCondLst>
                                    <p:cond delay="1500"/>
                                  </p:stCondLst>
                                  <p:childTnLst>
                                    <p:set>
                                      <p:cBhvr>
                                        <p:cTn id="18" dur="1" fill="hold">
                                          <p:stCondLst>
                                            <p:cond delay="0"/>
                                          </p:stCondLst>
                                        </p:cTn>
                                        <p:tgtEl>
                                          <p:spTgt spid="14339">
                                            <p:txEl>
                                              <p:pRg st="2" end="2"/>
                                            </p:txEl>
                                          </p:spTgt>
                                        </p:tgtEl>
                                        <p:attrNameLst>
                                          <p:attrName>style.visibility</p:attrName>
                                        </p:attrNameLst>
                                      </p:cBhvr>
                                      <p:to>
                                        <p:strVal val="visible"/>
                                      </p:to>
                                    </p:set>
                                    <p:animEffect transition="in" filter="wipe(left)">
                                      <p:cBhvr>
                                        <p:cTn id="19" dur="1000"/>
                                        <p:tgtEl>
                                          <p:spTgt spid="14339">
                                            <p:txEl>
                                              <p:pRg st="2" end="2"/>
                                            </p:txEl>
                                          </p:spTgt>
                                        </p:tgtEl>
                                      </p:cBhvr>
                                    </p:animEffect>
                                  </p:childTnLst>
                                </p:cTn>
                              </p:par>
                            </p:childTnLst>
                          </p:cTn>
                        </p:par>
                        <p:par>
                          <p:cTn id="20" fill="hold">
                            <p:stCondLst>
                              <p:cond delay="8000"/>
                            </p:stCondLst>
                            <p:childTnLst>
                              <p:par>
                                <p:cTn id="21" presetID="22" presetClass="entr" presetSubtype="8" fill="hold" grpId="0" nodeType="afterEffect">
                                  <p:stCondLst>
                                    <p:cond delay="1500"/>
                                  </p:stCondLst>
                                  <p:childTnLst>
                                    <p:set>
                                      <p:cBhvr>
                                        <p:cTn id="22" dur="1" fill="hold">
                                          <p:stCondLst>
                                            <p:cond delay="0"/>
                                          </p:stCondLst>
                                        </p:cTn>
                                        <p:tgtEl>
                                          <p:spTgt spid="14339">
                                            <p:txEl>
                                              <p:pRg st="3" end="3"/>
                                            </p:txEl>
                                          </p:spTgt>
                                        </p:tgtEl>
                                        <p:attrNameLst>
                                          <p:attrName>style.visibility</p:attrName>
                                        </p:attrNameLst>
                                      </p:cBhvr>
                                      <p:to>
                                        <p:strVal val="visible"/>
                                      </p:to>
                                    </p:set>
                                    <p:animEffect transition="in" filter="wipe(left)">
                                      <p:cBhvr>
                                        <p:cTn id="23" dur="1000"/>
                                        <p:tgtEl>
                                          <p:spTgt spid="14339">
                                            <p:txEl>
                                              <p:pRg st="3" end="3"/>
                                            </p:txEl>
                                          </p:spTgt>
                                        </p:tgtEl>
                                      </p:cBhvr>
                                    </p:animEffect>
                                  </p:childTnLst>
                                </p:cTn>
                              </p:par>
                            </p:childTnLst>
                          </p:cTn>
                        </p:par>
                        <p:par>
                          <p:cTn id="24" fill="hold">
                            <p:stCondLst>
                              <p:cond delay="10500"/>
                            </p:stCondLst>
                            <p:childTnLst>
                              <p:par>
                                <p:cTn id="25" presetID="22" presetClass="entr" presetSubtype="8" fill="hold" grpId="0" nodeType="afterEffect">
                                  <p:stCondLst>
                                    <p:cond delay="1500"/>
                                  </p:stCondLst>
                                  <p:childTnLst>
                                    <p:set>
                                      <p:cBhvr>
                                        <p:cTn id="26" dur="1" fill="hold">
                                          <p:stCondLst>
                                            <p:cond delay="0"/>
                                          </p:stCondLst>
                                        </p:cTn>
                                        <p:tgtEl>
                                          <p:spTgt spid="14339">
                                            <p:txEl>
                                              <p:pRg st="4" end="4"/>
                                            </p:txEl>
                                          </p:spTgt>
                                        </p:tgtEl>
                                        <p:attrNameLst>
                                          <p:attrName>style.visibility</p:attrName>
                                        </p:attrNameLst>
                                      </p:cBhvr>
                                      <p:to>
                                        <p:strVal val="visible"/>
                                      </p:to>
                                    </p:set>
                                    <p:animEffect transition="in" filter="wipe(left)">
                                      <p:cBhvr>
                                        <p:cTn id="27" dur="1000"/>
                                        <p:tgtEl>
                                          <p:spTgt spid="14339">
                                            <p:txEl>
                                              <p:pRg st="4" end="4"/>
                                            </p:txEl>
                                          </p:spTgt>
                                        </p:tgtEl>
                                      </p:cBhvr>
                                    </p:animEffect>
                                  </p:childTnLst>
                                </p:cTn>
                              </p:par>
                            </p:childTnLst>
                          </p:cTn>
                        </p:par>
                        <p:par>
                          <p:cTn id="28" fill="hold">
                            <p:stCondLst>
                              <p:cond delay="13000"/>
                            </p:stCondLst>
                            <p:childTnLst>
                              <p:par>
                                <p:cTn id="29" presetID="22" presetClass="entr" presetSubtype="8" fill="hold" grpId="0" nodeType="afterEffect">
                                  <p:stCondLst>
                                    <p:cond delay="1500"/>
                                  </p:stCondLst>
                                  <p:childTnLst>
                                    <p:set>
                                      <p:cBhvr>
                                        <p:cTn id="30" dur="1" fill="hold">
                                          <p:stCondLst>
                                            <p:cond delay="0"/>
                                          </p:stCondLst>
                                        </p:cTn>
                                        <p:tgtEl>
                                          <p:spTgt spid="14339">
                                            <p:txEl>
                                              <p:pRg st="5" end="5"/>
                                            </p:txEl>
                                          </p:spTgt>
                                        </p:tgtEl>
                                        <p:attrNameLst>
                                          <p:attrName>style.visibility</p:attrName>
                                        </p:attrNameLst>
                                      </p:cBhvr>
                                      <p:to>
                                        <p:strVal val="visible"/>
                                      </p:to>
                                    </p:set>
                                    <p:animEffect transition="in" filter="wipe(left)">
                                      <p:cBhvr>
                                        <p:cTn id="31" dur="1000"/>
                                        <p:tgtEl>
                                          <p:spTgt spid="14339">
                                            <p:txEl>
                                              <p:pRg st="5" end="5"/>
                                            </p:txEl>
                                          </p:spTgt>
                                        </p:tgtEl>
                                      </p:cBhvr>
                                    </p:animEffect>
                                  </p:childTnLst>
                                </p:cTn>
                              </p:par>
                            </p:childTnLst>
                          </p:cTn>
                        </p:par>
                        <p:par>
                          <p:cTn id="32" fill="hold">
                            <p:stCondLst>
                              <p:cond delay="15500"/>
                            </p:stCondLst>
                            <p:childTnLst>
                              <p:par>
                                <p:cTn id="33" presetID="22" presetClass="entr" presetSubtype="8" fill="hold" grpId="0" nodeType="afterEffect">
                                  <p:stCondLst>
                                    <p:cond delay="1500"/>
                                  </p:stCondLst>
                                  <p:childTnLst>
                                    <p:set>
                                      <p:cBhvr>
                                        <p:cTn id="34" dur="1" fill="hold">
                                          <p:stCondLst>
                                            <p:cond delay="0"/>
                                          </p:stCondLst>
                                        </p:cTn>
                                        <p:tgtEl>
                                          <p:spTgt spid="14339">
                                            <p:txEl>
                                              <p:pRg st="6" end="6"/>
                                            </p:txEl>
                                          </p:spTgt>
                                        </p:tgtEl>
                                        <p:attrNameLst>
                                          <p:attrName>style.visibility</p:attrName>
                                        </p:attrNameLst>
                                      </p:cBhvr>
                                      <p:to>
                                        <p:strVal val="visible"/>
                                      </p:to>
                                    </p:set>
                                    <p:animEffect transition="in" filter="wipe(left)">
                                      <p:cBhvr>
                                        <p:cTn id="35" dur="1000"/>
                                        <p:tgtEl>
                                          <p:spTgt spid="14339">
                                            <p:txEl>
                                              <p:pRg st="6" end="6"/>
                                            </p:txEl>
                                          </p:spTgt>
                                        </p:tgtEl>
                                      </p:cBhvr>
                                    </p:animEffect>
                                  </p:childTnLst>
                                </p:cTn>
                              </p:par>
                            </p:childTnLst>
                          </p:cTn>
                        </p:par>
                        <p:par>
                          <p:cTn id="36" fill="hold">
                            <p:stCondLst>
                              <p:cond delay="18000"/>
                            </p:stCondLst>
                            <p:childTnLst>
                              <p:par>
                                <p:cTn id="37" presetID="22" presetClass="entr" presetSubtype="8" fill="hold" grpId="0" nodeType="afterEffect">
                                  <p:stCondLst>
                                    <p:cond delay="1500"/>
                                  </p:stCondLst>
                                  <p:childTnLst>
                                    <p:set>
                                      <p:cBhvr>
                                        <p:cTn id="38" dur="1" fill="hold">
                                          <p:stCondLst>
                                            <p:cond delay="0"/>
                                          </p:stCondLst>
                                        </p:cTn>
                                        <p:tgtEl>
                                          <p:spTgt spid="14339">
                                            <p:txEl>
                                              <p:pRg st="7" end="7"/>
                                            </p:txEl>
                                          </p:spTgt>
                                        </p:tgtEl>
                                        <p:attrNameLst>
                                          <p:attrName>style.visibility</p:attrName>
                                        </p:attrNameLst>
                                      </p:cBhvr>
                                      <p:to>
                                        <p:strVal val="visible"/>
                                      </p:to>
                                    </p:set>
                                    <p:animEffect transition="in" filter="wipe(left)">
                                      <p:cBhvr>
                                        <p:cTn id="39" dur="1000"/>
                                        <p:tgtEl>
                                          <p:spTgt spid="143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autoUpdateAnimBg="0"/>
      <p:bldP spid="14339" grpId="0" build="p" autoUpdateAnimBg="0" advAuto="10000"/>
    </p:bldLst>
  </p:timing>
</p:sld>
</file>

<file path=ppt/theme/theme1.xml><?xml version="1.0" encoding="utf-8"?>
<a:theme xmlns:a="http://schemas.openxmlformats.org/drawingml/2006/main" name="1_White Template with yellow-magenta Sego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0CAB1D8-8B60-41DC-AE7A-89AB460F81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1_White Template with yellow-magenta Segoe</Template>
  <TotalTime>281</TotalTime>
  <Words>390</Words>
  <Application>Microsoft Office PowerPoint</Application>
  <PresentationFormat>On-screen Show (4:3)</PresentationFormat>
  <Paragraphs>45</Paragraphs>
  <Slides>5</Slides>
  <Notes>2</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1_White Template with yellow-magenta Segoe</vt:lpstr>
      <vt:lpstr>White with Courier font for code slides</vt:lpstr>
      <vt:lpstr>The Tongue, Small But Mighty</vt:lpstr>
      <vt:lpstr>The Tongue, Small But Mighty!</vt:lpstr>
      <vt:lpstr>PowerPoint Presentation</vt:lpstr>
      <vt:lpstr>The Many Sins of the Tongue</vt:lpstr>
      <vt:lpstr>The Scheme of Redemption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Tongue - Small But Mighty</dc:title>
  <dc:creator>Danny McKibben</dc:creator>
  <cp:keywords/>
  <cp:lastModifiedBy>Providence</cp:lastModifiedBy>
  <cp:revision>21</cp:revision>
  <dcterms:created xsi:type="dcterms:W3CDTF">2013-03-31T18:24:40Z</dcterms:created>
  <dcterms:modified xsi:type="dcterms:W3CDTF">2013-03-31T23:11:55Z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TC102867889990</vt:lpwstr>
  </property>
</Properties>
</file>